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88" d="100"/>
          <a:sy n="88" d="100"/>
        </p:scale>
        <p:origin x="10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437E0-629A-4FE0-B49E-F348770BCAD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9C14-4E2A-48E6-A805-26909CC2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064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437E0-629A-4FE0-B49E-F348770BCAD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9C14-4E2A-48E6-A805-26909CC2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444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437E0-629A-4FE0-B49E-F348770BCAD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9C14-4E2A-48E6-A805-26909CC2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330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437E0-629A-4FE0-B49E-F348770BCAD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9C14-4E2A-48E6-A805-26909CC2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720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437E0-629A-4FE0-B49E-F348770BCAD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9C14-4E2A-48E6-A805-26909CC2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644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437E0-629A-4FE0-B49E-F348770BCAD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9C14-4E2A-48E6-A805-26909CC2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874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437E0-629A-4FE0-B49E-F348770BCAD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9C14-4E2A-48E6-A805-26909CC2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410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437E0-629A-4FE0-B49E-F348770BCAD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9C14-4E2A-48E6-A805-26909CC2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10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437E0-629A-4FE0-B49E-F348770BCAD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9C14-4E2A-48E6-A805-26909CC2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912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437E0-629A-4FE0-B49E-F348770BCAD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9C14-4E2A-48E6-A805-26909CC2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643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437E0-629A-4FE0-B49E-F348770BCAD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A9C14-4E2A-48E6-A805-26909CC2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820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437E0-629A-4FE0-B49E-F348770BCADF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A9C14-4E2A-48E6-A805-26909CC24C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021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13" Type="http://schemas.openxmlformats.org/officeDocument/2006/relationships/image" Target="../media/image57.jpeg"/><Relationship Id="rId3" Type="http://schemas.openxmlformats.org/officeDocument/2006/relationships/image" Target="../media/image24.jpg"/><Relationship Id="rId7" Type="http://schemas.openxmlformats.org/officeDocument/2006/relationships/image" Target="../media/image45.jpg"/><Relationship Id="rId12" Type="http://schemas.openxmlformats.org/officeDocument/2006/relationships/image" Target="../media/image56.png"/><Relationship Id="rId2" Type="http://schemas.openxmlformats.org/officeDocument/2006/relationships/image" Target="../media/image19.png"/><Relationship Id="rId16" Type="http://schemas.openxmlformats.org/officeDocument/2006/relationships/image" Target="../media/image6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55.png"/><Relationship Id="rId5" Type="http://schemas.openxmlformats.org/officeDocument/2006/relationships/image" Target="../media/image43.png"/><Relationship Id="rId15" Type="http://schemas.openxmlformats.org/officeDocument/2006/relationships/image" Target="../media/image59.jpeg"/><Relationship Id="rId10" Type="http://schemas.openxmlformats.org/officeDocument/2006/relationships/image" Target="../media/image54.png"/><Relationship Id="rId4" Type="http://schemas.openxmlformats.org/officeDocument/2006/relationships/image" Target="../media/image42.png"/><Relationship Id="rId9" Type="http://schemas.openxmlformats.org/officeDocument/2006/relationships/image" Target="../media/image53.png"/><Relationship Id="rId14" Type="http://schemas.openxmlformats.org/officeDocument/2006/relationships/image" Target="../media/image5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3" Type="http://schemas.openxmlformats.org/officeDocument/2006/relationships/image" Target="../media/image61.png"/><Relationship Id="rId7" Type="http://schemas.openxmlformats.org/officeDocument/2006/relationships/image" Target="../media/image63.jpg"/><Relationship Id="rId12" Type="http://schemas.openxmlformats.org/officeDocument/2006/relationships/image" Target="../media/image68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67.jpeg"/><Relationship Id="rId5" Type="http://schemas.openxmlformats.org/officeDocument/2006/relationships/image" Target="../media/image53.png"/><Relationship Id="rId10" Type="http://schemas.openxmlformats.org/officeDocument/2006/relationships/image" Target="../media/image66.png"/><Relationship Id="rId4" Type="http://schemas.openxmlformats.org/officeDocument/2006/relationships/image" Target="../media/image62.png"/><Relationship Id="rId9" Type="http://schemas.openxmlformats.org/officeDocument/2006/relationships/image" Target="../media/image6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70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jpg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70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jpg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70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jpg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7" Type="http://schemas.openxmlformats.org/officeDocument/2006/relationships/image" Target="../media/image76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g"/><Relationship Id="rId5" Type="http://schemas.openxmlformats.org/officeDocument/2006/relationships/image" Target="../media/image74.png"/><Relationship Id="rId4" Type="http://schemas.openxmlformats.org/officeDocument/2006/relationships/image" Target="../media/image73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g"/><Relationship Id="rId13" Type="http://schemas.openxmlformats.org/officeDocument/2006/relationships/image" Target="../media/image82.jpeg"/><Relationship Id="rId3" Type="http://schemas.openxmlformats.org/officeDocument/2006/relationships/image" Target="../media/image74.png"/><Relationship Id="rId7" Type="http://schemas.openxmlformats.org/officeDocument/2006/relationships/image" Target="../media/image73.jpg"/><Relationship Id="rId12" Type="http://schemas.openxmlformats.org/officeDocument/2006/relationships/image" Target="../media/image81.png"/><Relationship Id="rId2" Type="http://schemas.openxmlformats.org/officeDocument/2006/relationships/image" Target="../media/image72.jpg"/><Relationship Id="rId16" Type="http://schemas.openxmlformats.org/officeDocument/2006/relationships/image" Target="../media/image8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11" Type="http://schemas.openxmlformats.org/officeDocument/2006/relationships/image" Target="../media/image80.gif"/><Relationship Id="rId5" Type="http://schemas.openxmlformats.org/officeDocument/2006/relationships/image" Target="../media/image76.jpeg"/><Relationship Id="rId15" Type="http://schemas.openxmlformats.org/officeDocument/2006/relationships/image" Target="../media/image60.jpg"/><Relationship Id="rId10" Type="http://schemas.openxmlformats.org/officeDocument/2006/relationships/image" Target="../media/image79.jpg"/><Relationship Id="rId4" Type="http://schemas.openxmlformats.org/officeDocument/2006/relationships/image" Target="../media/image75.jpg"/><Relationship Id="rId9" Type="http://schemas.openxmlformats.org/officeDocument/2006/relationships/image" Target="../media/image78.jpg"/><Relationship Id="rId14" Type="http://schemas.openxmlformats.org/officeDocument/2006/relationships/image" Target="../media/image8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7" Type="http://schemas.openxmlformats.org/officeDocument/2006/relationships/image" Target="../media/image88.pn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jpeg"/><Relationship Id="rId5" Type="http://schemas.openxmlformats.org/officeDocument/2006/relationships/image" Target="../media/image86.png"/><Relationship Id="rId4" Type="http://schemas.openxmlformats.org/officeDocument/2006/relationships/image" Target="../media/image79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g"/><Relationship Id="rId13" Type="http://schemas.openxmlformats.org/officeDocument/2006/relationships/image" Target="../media/image82.jpeg"/><Relationship Id="rId3" Type="http://schemas.openxmlformats.org/officeDocument/2006/relationships/image" Target="../media/image74.png"/><Relationship Id="rId7" Type="http://schemas.openxmlformats.org/officeDocument/2006/relationships/image" Target="../media/image73.jpg"/><Relationship Id="rId12" Type="http://schemas.openxmlformats.org/officeDocument/2006/relationships/image" Target="../media/image81.png"/><Relationship Id="rId2" Type="http://schemas.openxmlformats.org/officeDocument/2006/relationships/image" Target="../media/image72.jpg"/><Relationship Id="rId16" Type="http://schemas.openxmlformats.org/officeDocument/2006/relationships/image" Target="../media/image8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11" Type="http://schemas.openxmlformats.org/officeDocument/2006/relationships/image" Target="../media/image80.gif"/><Relationship Id="rId5" Type="http://schemas.openxmlformats.org/officeDocument/2006/relationships/image" Target="../media/image76.jpeg"/><Relationship Id="rId15" Type="http://schemas.openxmlformats.org/officeDocument/2006/relationships/image" Target="../media/image60.jpg"/><Relationship Id="rId10" Type="http://schemas.openxmlformats.org/officeDocument/2006/relationships/image" Target="../media/image79.jpg"/><Relationship Id="rId4" Type="http://schemas.openxmlformats.org/officeDocument/2006/relationships/image" Target="../media/image75.jpg"/><Relationship Id="rId9" Type="http://schemas.openxmlformats.org/officeDocument/2006/relationships/image" Target="../media/image78.jpg"/><Relationship Id="rId14" Type="http://schemas.openxmlformats.org/officeDocument/2006/relationships/image" Target="../media/image83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g"/><Relationship Id="rId3" Type="http://schemas.openxmlformats.org/officeDocument/2006/relationships/image" Target="../media/image90.jpeg"/><Relationship Id="rId7" Type="http://schemas.openxmlformats.org/officeDocument/2006/relationships/image" Target="../media/image74.pn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g"/><Relationship Id="rId11" Type="http://schemas.openxmlformats.org/officeDocument/2006/relationships/image" Target="../media/image96.jpeg"/><Relationship Id="rId5" Type="http://schemas.openxmlformats.org/officeDocument/2006/relationships/image" Target="../media/image92.jpeg"/><Relationship Id="rId10" Type="http://schemas.openxmlformats.org/officeDocument/2006/relationships/image" Target="../media/image95.jpeg"/><Relationship Id="rId4" Type="http://schemas.openxmlformats.org/officeDocument/2006/relationships/image" Target="../media/image91.jpeg"/><Relationship Id="rId9" Type="http://schemas.openxmlformats.org/officeDocument/2006/relationships/image" Target="../media/image9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7" Type="http://schemas.openxmlformats.org/officeDocument/2006/relationships/image" Target="../media/image95.jpe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jpg"/><Relationship Id="rId5" Type="http://schemas.openxmlformats.org/officeDocument/2006/relationships/image" Target="../media/image93.jpg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eg"/><Relationship Id="rId3" Type="http://schemas.openxmlformats.org/officeDocument/2006/relationships/image" Target="../media/image98.jpeg"/><Relationship Id="rId7" Type="http://schemas.openxmlformats.org/officeDocument/2006/relationships/image" Target="../media/image94.jp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jpg"/><Relationship Id="rId5" Type="http://schemas.openxmlformats.org/officeDocument/2006/relationships/image" Target="../media/image74.png"/><Relationship Id="rId4" Type="http://schemas.openxmlformats.org/officeDocument/2006/relationships/image" Target="../media/image9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7" Type="http://schemas.openxmlformats.org/officeDocument/2006/relationships/image" Target="../media/image103.jpe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jpg"/><Relationship Id="rId4" Type="http://schemas.openxmlformats.org/officeDocument/2006/relationships/image" Target="../media/image10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g"/><Relationship Id="rId3" Type="http://schemas.openxmlformats.org/officeDocument/2006/relationships/image" Target="../media/image82.jpeg"/><Relationship Id="rId7" Type="http://schemas.openxmlformats.org/officeDocument/2006/relationships/image" Target="../media/image110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jpeg"/><Relationship Id="rId5" Type="http://schemas.openxmlformats.org/officeDocument/2006/relationships/image" Target="../media/image60.jpg"/><Relationship Id="rId4" Type="http://schemas.openxmlformats.org/officeDocument/2006/relationships/image" Target="../media/image83.jpeg"/><Relationship Id="rId9" Type="http://schemas.openxmlformats.org/officeDocument/2006/relationships/image" Target="../media/image97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jpeg"/><Relationship Id="rId3" Type="http://schemas.openxmlformats.org/officeDocument/2006/relationships/image" Target="../media/image111.jpg"/><Relationship Id="rId7" Type="http://schemas.openxmlformats.org/officeDocument/2006/relationships/image" Target="../media/image115.pn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jpeg"/><Relationship Id="rId5" Type="http://schemas.openxmlformats.org/officeDocument/2006/relationships/image" Target="../media/image113.jpeg"/><Relationship Id="rId4" Type="http://schemas.openxmlformats.org/officeDocument/2006/relationships/image" Target="../media/image112.jpg"/><Relationship Id="rId9" Type="http://schemas.openxmlformats.org/officeDocument/2006/relationships/image" Target="../media/image117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07.jp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jpg"/><Relationship Id="rId5" Type="http://schemas.openxmlformats.org/officeDocument/2006/relationships/image" Target="../media/image117.jpeg"/><Relationship Id="rId4" Type="http://schemas.openxmlformats.org/officeDocument/2006/relationships/image" Target="../media/image11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24.jp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jpg"/><Relationship Id="rId5" Type="http://schemas.openxmlformats.org/officeDocument/2006/relationships/image" Target="../media/image94.jpg"/><Relationship Id="rId4" Type="http://schemas.openxmlformats.org/officeDocument/2006/relationships/image" Target="../media/image10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25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13" Type="http://schemas.openxmlformats.org/officeDocument/2006/relationships/image" Target="../media/image29.jpeg"/><Relationship Id="rId18" Type="http://schemas.openxmlformats.org/officeDocument/2006/relationships/image" Target="../media/image34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jpeg"/><Relationship Id="rId17" Type="http://schemas.openxmlformats.org/officeDocument/2006/relationships/image" Target="../media/image33.jpg"/><Relationship Id="rId2" Type="http://schemas.openxmlformats.org/officeDocument/2006/relationships/image" Target="../media/image15.gif"/><Relationship Id="rId16" Type="http://schemas.openxmlformats.org/officeDocument/2006/relationships/image" Target="../media/image32.jp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jpeg"/><Relationship Id="rId5" Type="http://schemas.openxmlformats.org/officeDocument/2006/relationships/image" Target="../media/image21.jpg"/><Relationship Id="rId15" Type="http://schemas.openxmlformats.org/officeDocument/2006/relationships/image" Target="../media/image31.jpg"/><Relationship Id="rId10" Type="http://schemas.openxmlformats.org/officeDocument/2006/relationships/image" Target="../media/image26.jpg"/><Relationship Id="rId19" Type="http://schemas.openxmlformats.org/officeDocument/2006/relationships/image" Target="../media/image35.jpeg"/><Relationship Id="rId4" Type="http://schemas.openxmlformats.org/officeDocument/2006/relationships/image" Target="../media/image20.jpg"/><Relationship Id="rId9" Type="http://schemas.openxmlformats.org/officeDocument/2006/relationships/image" Target="../media/image25.jpeg"/><Relationship Id="rId14" Type="http://schemas.openxmlformats.org/officeDocument/2006/relationships/image" Target="../media/image3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24.jpg"/><Relationship Id="rId7" Type="http://schemas.openxmlformats.org/officeDocument/2006/relationships/image" Target="../media/image39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g"/><Relationship Id="rId5" Type="http://schemas.openxmlformats.org/officeDocument/2006/relationships/image" Target="../media/image11.jpg"/><Relationship Id="rId4" Type="http://schemas.openxmlformats.org/officeDocument/2006/relationships/image" Target="../media/image37.jpg"/><Relationship Id="rId9" Type="http://schemas.openxmlformats.org/officeDocument/2006/relationships/image" Target="../media/image4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24.jpg"/><Relationship Id="rId7" Type="http://schemas.openxmlformats.org/officeDocument/2006/relationships/image" Target="../media/image45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42.png"/><Relationship Id="rId7" Type="http://schemas.openxmlformats.org/officeDocument/2006/relationships/image" Target="../media/image46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51.jpg"/><Relationship Id="rId4" Type="http://schemas.openxmlformats.org/officeDocument/2006/relationships/image" Target="../media/image5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349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/>
              <a:t>FBI</a:t>
            </a:r>
            <a:endParaRPr lang="en-US" sz="4800" b="1" dirty="0"/>
          </a:p>
        </p:txBody>
      </p:sp>
      <p:sp>
        <p:nvSpPr>
          <p:cNvPr id="5" name="Rectangle 4"/>
          <p:cNvSpPr/>
          <p:nvPr/>
        </p:nvSpPr>
        <p:spPr>
          <a:xfrm>
            <a:off x="0" y="934948"/>
            <a:ext cx="12192000" cy="3595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135" y="2148369"/>
            <a:ext cx="876300" cy="876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78840" y="2455524"/>
            <a:ext cx="3008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Philip Johnson Park</a:t>
            </a:r>
          </a:p>
          <a:p>
            <a:r>
              <a:rPr lang="en-US" strike="sngStrike" dirty="0" smtClean="0"/>
              <a:t>- Apple Joshes/</a:t>
            </a:r>
            <a:r>
              <a:rPr lang="en-US" strike="sngStrike" dirty="0" err="1" smtClean="0"/>
              <a:t>Jesue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Sacrafice</a:t>
            </a:r>
            <a:endParaRPr lang="en-US" strike="sngStrik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629" y="2007898"/>
            <a:ext cx="3126079" cy="21879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5629" y="4397340"/>
            <a:ext cx="3337568" cy="18751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9571" y="3495995"/>
            <a:ext cx="5201936" cy="18607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899" y="1476696"/>
            <a:ext cx="1962150" cy="2019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317" y="6412523"/>
            <a:ext cx="518118" cy="2901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083" y="6412523"/>
            <a:ext cx="394404" cy="26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79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349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/>
              <a:t>FBI</a:t>
            </a:r>
            <a:endParaRPr lang="en-US" sz="4800" b="1" dirty="0"/>
          </a:p>
        </p:txBody>
      </p:sp>
      <p:sp>
        <p:nvSpPr>
          <p:cNvPr id="5" name="Rectangle 4"/>
          <p:cNvSpPr/>
          <p:nvPr/>
        </p:nvSpPr>
        <p:spPr>
          <a:xfrm>
            <a:off x="0" y="934948"/>
            <a:ext cx="12192000" cy="3595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77" y="1310286"/>
            <a:ext cx="4010025" cy="489709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39653"/>
            <a:ext cx="1524000" cy="152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444" y="3764174"/>
            <a:ext cx="1281231" cy="7833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656" y="4856949"/>
            <a:ext cx="1137720" cy="56886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9259753" y="4799793"/>
            <a:ext cx="2259757" cy="5221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710" y="4874616"/>
            <a:ext cx="1383841" cy="685045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7963180" y="4866281"/>
            <a:ext cx="1648906" cy="53048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9351436" y="3712519"/>
            <a:ext cx="1612379" cy="10309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96000" y="1198418"/>
            <a:ext cx="49252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/>
              <a:t>CIVIL CODE</a:t>
            </a:r>
            <a:endParaRPr lang="en-US" sz="8000" b="1" dirty="0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6585857" y="4703475"/>
            <a:ext cx="5072743" cy="48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6584513" y="5672303"/>
            <a:ext cx="5072743" cy="48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6584512" y="3462935"/>
            <a:ext cx="5072743" cy="48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713" y="3742159"/>
            <a:ext cx="1428750" cy="800100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7909713" y="3629991"/>
            <a:ext cx="1693595" cy="119509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796" y="3721908"/>
            <a:ext cx="738021" cy="928203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735899" y="3581398"/>
            <a:ext cx="1088190" cy="9838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6735898" y="5897130"/>
            <a:ext cx="51546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i="0" strike="sngStrike" dirty="0" smtClean="0">
                <a:solidFill>
                  <a:srgbClr val="333333"/>
                </a:solidFill>
                <a:effectLst/>
                <a:latin typeface="Lato"/>
              </a:rPr>
              <a:t>The PHP-CPP library uses all the power offered by C++11 to convert the parameters and return values from your functions to/and from PHP</a:t>
            </a:r>
            <a:r>
              <a:rPr lang="en-US" sz="900" b="0" i="0" dirty="0" smtClean="0">
                <a:solidFill>
                  <a:srgbClr val="333333"/>
                </a:solidFill>
                <a:effectLst/>
                <a:latin typeface="Lato"/>
              </a:rPr>
              <a:t>.</a:t>
            </a:r>
            <a:endParaRPr lang="en-US" sz="900" dirty="0"/>
          </a:p>
        </p:txBody>
      </p:sp>
      <p:sp>
        <p:nvSpPr>
          <p:cNvPr id="7" name="TextBox 6"/>
          <p:cNvSpPr txBox="1"/>
          <p:nvPr/>
        </p:nvSpPr>
        <p:spPr>
          <a:xfrm>
            <a:off x="4674417" y="6323999"/>
            <a:ext cx="53144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2014 IMPORT</a:t>
            </a:r>
            <a:r>
              <a:rPr lang="en-US" dirty="0" smtClean="0"/>
              <a:t> HOMICDIE:LUX:VHS:MARK:CVPA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9750" y="6169155"/>
            <a:ext cx="1655889" cy="4106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39750" y="6606927"/>
            <a:ext cx="1652009" cy="240292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9851571" y="6169155"/>
            <a:ext cx="1940188" cy="410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9988885" y="6579761"/>
            <a:ext cx="1957619" cy="168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980190" y="5755572"/>
            <a:ext cx="8098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Cisco </a:t>
            </a:r>
            <a:r>
              <a:rPr lang="en-US" sz="800" strike="sngStrike" dirty="0" err="1" smtClean="0"/>
              <a:t>montring</a:t>
            </a:r>
            <a:endParaRPr lang="en-US" sz="800" strike="sngStrike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429" y="5791369"/>
            <a:ext cx="257050" cy="152634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5562600" y="5897130"/>
            <a:ext cx="139119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5837555"/>
            <a:ext cx="487202" cy="595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770" y="5697439"/>
            <a:ext cx="154611" cy="331710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5110603" y="5791369"/>
            <a:ext cx="139119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898571" y="514137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9/11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958" y="5180111"/>
            <a:ext cx="288113" cy="288113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5334000" y="5060867"/>
            <a:ext cx="646190" cy="44984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610592" y="4435164"/>
            <a:ext cx="23984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FBI:WMD(phi/</a:t>
            </a:r>
            <a:r>
              <a:rPr lang="en-US" sz="800" b="1" dirty="0" err="1" smtClean="0"/>
              <a:t>kim</a:t>
            </a:r>
            <a:r>
              <a:rPr lang="en-US" sz="800" b="1" dirty="0" smtClean="0"/>
              <a:t>).FAMIL ROOM</a:t>
            </a:r>
          </a:p>
          <a:p>
            <a:r>
              <a:rPr lang="en-US" sz="800" strike="sngStrike" dirty="0" smtClean="0"/>
              <a:t>New Zealand, End of All Time Camera</a:t>
            </a:r>
          </a:p>
          <a:p>
            <a:r>
              <a:rPr lang="en-US" sz="800" strike="sngStrike" dirty="0" smtClean="0"/>
              <a:t>Angela Merkel (spy)</a:t>
            </a:r>
          </a:p>
          <a:p>
            <a:r>
              <a:rPr lang="en-US" sz="800" strike="sngStrike" dirty="0" smtClean="0"/>
              <a:t>0.</a:t>
            </a:r>
            <a:r>
              <a:rPr lang="en-US" sz="800" dirty="0" smtClean="0"/>
              <a:t>001 HOMCIDEI:CHANGLOR</a:t>
            </a:r>
          </a:p>
          <a:p>
            <a:r>
              <a:rPr lang="en-US" sz="800" strike="sngStrike" dirty="0" smtClean="0"/>
              <a:t>Visa Mark </a:t>
            </a:r>
            <a:r>
              <a:rPr lang="en-US" sz="800" strike="sngStrike" dirty="0" err="1" smtClean="0"/>
              <a:t>Travlis</a:t>
            </a:r>
            <a:r>
              <a:rPr lang="en-US" sz="800" strike="sngStrike" dirty="0" smtClean="0"/>
              <a:t> C++ / Perl Module !</a:t>
            </a:r>
            <a:r>
              <a:rPr lang="en-US" sz="800" strike="sngStrike" dirty="0" err="1" smtClean="0"/>
              <a:t>php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c++</a:t>
            </a:r>
            <a:r>
              <a:rPr lang="en-US" sz="800" strike="sngStrike" dirty="0" smtClean="0"/>
              <a:t> module</a:t>
            </a:r>
            <a:endParaRPr lang="en-US" sz="800" strike="sngStrike" dirty="0"/>
          </a:p>
        </p:txBody>
      </p:sp>
      <p:sp>
        <p:nvSpPr>
          <p:cNvPr id="30" name="TextBox 29"/>
          <p:cNvSpPr txBox="1"/>
          <p:nvPr/>
        </p:nvSpPr>
        <p:spPr>
          <a:xfrm>
            <a:off x="1683042" y="6437650"/>
            <a:ext cx="2637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0.1 MAINSTE(Santa Clara, GOD Eye </a:t>
            </a:r>
            <a:r>
              <a:rPr lang="en-US" sz="800" dirty="0" err="1" smtClean="0"/>
              <a:t>Finaciel</a:t>
            </a:r>
            <a:r>
              <a:rPr lang="en-US" sz="800" dirty="0" smtClean="0"/>
              <a:t>, only $350,000)</a:t>
            </a:r>
          </a:p>
          <a:p>
            <a:r>
              <a:rPr lang="en-US" sz="800" b="1" dirty="0" smtClean="0"/>
              <a:t>IMPORT</a:t>
            </a:r>
            <a:r>
              <a:rPr lang="en-US" sz="800" dirty="0" smtClean="0"/>
              <a:t> CPVA </a:t>
            </a:r>
            <a:r>
              <a:rPr lang="en-US" sz="800" strike="sngStrike" dirty="0" smtClean="0"/>
              <a:t>grocery store without staff</a:t>
            </a:r>
            <a:endParaRPr lang="en-US" sz="800" strike="sngStrike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7885" y="4876573"/>
            <a:ext cx="456136" cy="30353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3092" y="5007356"/>
            <a:ext cx="275139" cy="275139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11357598" y="4789107"/>
            <a:ext cx="588906" cy="6035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1203171" y="5116467"/>
            <a:ext cx="12362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STATUS:</a:t>
            </a:r>
          </a:p>
          <a:p>
            <a:r>
              <a:rPr lang="en-US" dirty="0" smtClean="0"/>
              <a:t> </a:t>
            </a:r>
            <a:r>
              <a:rPr lang="en-US" sz="800" strike="sngStrike" dirty="0" smtClean="0"/>
              <a:t>C++ </a:t>
            </a:r>
            <a:r>
              <a:rPr lang="en-US" sz="800" strike="sngStrike" dirty="0" err="1" smtClean="0"/>
              <a:t>Stanfore</a:t>
            </a:r>
            <a:r>
              <a:rPr lang="en-US" sz="800" strike="sngStrike" dirty="0" smtClean="0"/>
              <a:t> /</a:t>
            </a:r>
            <a:r>
              <a:rPr lang="en-US" sz="800" strike="sngStrike" dirty="0" err="1" smtClean="0"/>
              <a:t>cgi</a:t>
            </a:r>
            <a:r>
              <a:rPr lang="en-US" sz="800" strike="sngStrike" dirty="0" smtClean="0"/>
              <a:t>/ yang 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3402172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349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/>
              <a:t>FBI</a:t>
            </a:r>
            <a:endParaRPr lang="en-US" sz="4800" b="1" dirty="0"/>
          </a:p>
        </p:txBody>
      </p:sp>
      <p:sp>
        <p:nvSpPr>
          <p:cNvPr id="5" name="Rectangle 4"/>
          <p:cNvSpPr/>
          <p:nvPr/>
        </p:nvSpPr>
        <p:spPr>
          <a:xfrm>
            <a:off x="0" y="934948"/>
            <a:ext cx="12192000" cy="3595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39653"/>
            <a:ext cx="1524000" cy="1524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096000" y="1198418"/>
            <a:ext cx="49252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/>
              <a:t>CIVIL CODE</a:t>
            </a:r>
            <a:endParaRPr lang="en-US" sz="8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5352320"/>
            <a:ext cx="647700" cy="34975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162800" y="5057100"/>
            <a:ext cx="647700" cy="97971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75" y="1539653"/>
            <a:ext cx="3362325" cy="416242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836" y="5291472"/>
            <a:ext cx="1655889" cy="41060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1836" y="5729244"/>
            <a:ext cx="1652009" cy="240292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8564072" y="5057100"/>
            <a:ext cx="647700" cy="97971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540" y="3240854"/>
            <a:ext cx="720460" cy="116006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005340" y="3327813"/>
            <a:ext cx="23282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41.LARRY</a:t>
            </a:r>
          </a:p>
          <a:p>
            <a:r>
              <a:rPr lang="en-US" dirty="0" smtClean="0"/>
              <a:t>.CHEKCPONICHEL(</a:t>
            </a:r>
            <a:r>
              <a:rPr lang="en-US" strike="sngStrike" dirty="0" smtClean="0"/>
              <a:t>wall</a:t>
            </a:r>
            <a:r>
              <a:rPr lang="en-US" dirty="0" smtClean="0"/>
              <a:t>)</a:t>
            </a:r>
          </a:p>
          <a:p>
            <a:r>
              <a:rPr lang="en-US" dirty="0" smtClean="0"/>
              <a:t>.CAR(</a:t>
            </a:r>
            <a:r>
              <a:rPr lang="en-US" strike="sngStrike" dirty="0" smtClean="0"/>
              <a:t>carl-</a:t>
            </a:r>
            <a:r>
              <a:rPr lang="en-US" strike="sngStrike" dirty="0" err="1" smtClean="0"/>
              <a:t>benz</a:t>
            </a:r>
            <a:r>
              <a:rPr lang="en-US" strike="sngStrike" dirty="0" smtClean="0"/>
              <a:t>-</a:t>
            </a:r>
            <a:r>
              <a:rPr lang="en-US" strike="sngStrike" dirty="0" err="1" smtClean="0"/>
              <a:t>str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544" y="4420583"/>
            <a:ext cx="534956" cy="701448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7275544" y="4372606"/>
            <a:ext cx="647700" cy="97971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8035988" y="4485515"/>
            <a:ext cx="265168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/>
              <a:t>http://www.cpan.org/modules/INSTALL.html</a:t>
            </a:r>
            <a:endParaRPr lang="en-US" sz="1050" dirty="0"/>
          </a:p>
        </p:txBody>
      </p:sp>
      <p:cxnSp>
        <p:nvCxnSpPr>
          <p:cNvPr id="18" name="Straight Connector 17"/>
          <p:cNvCxnSpPr>
            <a:endCxn id="15" idx="1"/>
          </p:cNvCxnSpPr>
          <p:nvPr/>
        </p:nvCxnSpPr>
        <p:spPr>
          <a:xfrm flipH="1" flipV="1">
            <a:off x="8035988" y="4612473"/>
            <a:ext cx="2871498" cy="126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599394" y="4148119"/>
            <a:ext cx="39444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perl</a:t>
            </a:r>
            <a:r>
              <a:rPr lang="en-US" dirty="0" smtClean="0"/>
              <a:t> w e "print\"Perl is working!\n\";"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997361" y="2618570"/>
            <a:ext cx="28730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GARY </a:t>
            </a:r>
            <a:r>
              <a:rPr lang="en-US" strike="sngStrike" dirty="0" err="1" smtClean="0"/>
              <a:t>tim</a:t>
            </a:r>
            <a:r>
              <a:rPr lang="en-US" strike="sngStrike" dirty="0" smtClean="0"/>
              <a:t> cook </a:t>
            </a:r>
          </a:p>
          <a:p>
            <a:r>
              <a:rPr lang="en-US" strike="sngStrike" dirty="0" smtClean="0"/>
              <a:t>HOMICDIE:NANA</a:t>
            </a:r>
          </a:p>
          <a:p>
            <a:r>
              <a:rPr lang="en-US" strike="sngStrike" dirty="0" smtClean="0"/>
              <a:t>01. </a:t>
            </a:r>
            <a:r>
              <a:rPr lang="en-US" strike="sngStrike" dirty="0" err="1" smtClean="0"/>
              <a:t>HOMCE:MAYRO.avg.GOV</a:t>
            </a:r>
            <a:endParaRPr lang="en-US" strike="sngStrike" dirty="0"/>
          </a:p>
        </p:txBody>
      </p:sp>
      <p:sp>
        <p:nvSpPr>
          <p:cNvPr id="22" name="Oval 21"/>
          <p:cNvSpPr/>
          <p:nvPr/>
        </p:nvSpPr>
        <p:spPr>
          <a:xfrm>
            <a:off x="6824608" y="2697189"/>
            <a:ext cx="1442102" cy="13853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strike="sngStrike" dirty="0" smtClean="0">
                <a:solidFill>
                  <a:schemeClr val="tx1"/>
                </a:solidFill>
              </a:rPr>
              <a:t>co2</a:t>
            </a:r>
            <a:endParaRPr lang="en-US" sz="900" b="1" strike="sngStrike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74632" y="3313250"/>
            <a:ext cx="11737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SCREEN</a:t>
            </a:r>
            <a:r>
              <a:rPr lang="en-US" sz="800" strike="sngStrike" dirty="0" smtClean="0"/>
              <a:t>: Davison list kill</a:t>
            </a:r>
            <a:endParaRPr lang="en-US" sz="800" strike="sngStrike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551" y="2378081"/>
            <a:ext cx="735843" cy="735843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10027416" y="2142028"/>
            <a:ext cx="647700" cy="97971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0020636" y="2378081"/>
            <a:ext cx="647700" cy="97971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0246286" y="2216368"/>
            <a:ext cx="647700" cy="97971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810556" y="2300901"/>
            <a:ext cx="270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KOCHEMAN.AMTSGERICET</a:t>
            </a:r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4631744" y="5276862"/>
            <a:ext cx="1442102" cy="13853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strike="sngStrike" dirty="0" smtClean="0">
                <a:solidFill>
                  <a:schemeClr val="tx1"/>
                </a:solidFill>
              </a:rPr>
              <a:t>co2</a:t>
            </a:r>
            <a:endParaRPr lang="en-US" sz="900" b="1" strike="sngStrike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341456" y="4907530"/>
            <a:ext cx="32679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ROCKEFLELR</a:t>
            </a:r>
            <a:r>
              <a:rPr lang="en-US" dirty="0" err="1" smtClean="0"/>
              <a:t>.nonPoliceMotnrigin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147457" y="4631206"/>
            <a:ext cx="1763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GOVMENT CODE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5595257" y="4420583"/>
            <a:ext cx="824091" cy="428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92729" y="5409924"/>
            <a:ext cx="233362" cy="29674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096" y="5673716"/>
            <a:ext cx="240261" cy="313044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H="1" flipV="1">
            <a:off x="5031998" y="5335669"/>
            <a:ext cx="859971" cy="57252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125507" y="6192879"/>
            <a:ext cx="2594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K-TOWN.ROTH.MARY</a:t>
            </a:r>
          </a:p>
          <a:p>
            <a:r>
              <a:rPr lang="en-US" strike="sngStrike" dirty="0" err="1" smtClean="0"/>
              <a:t>Mercdes</a:t>
            </a:r>
            <a:r>
              <a:rPr lang="en-US" strike="sngStrike" dirty="0" smtClean="0"/>
              <a:t> </a:t>
            </a:r>
            <a:r>
              <a:rPr lang="en-US" dirty="0" smtClean="0"/>
              <a:t>K-TOWN </a:t>
            </a:r>
            <a:r>
              <a:rPr lang="en-US" strike="sngStrike" dirty="0" err="1" smtClean="0"/>
              <a:t>Facotyr</a:t>
            </a:r>
            <a:endParaRPr lang="en-US" strike="sngStrike" dirty="0" smtClean="0"/>
          </a:p>
          <a:p>
            <a:r>
              <a:rPr lang="en-US" sz="800" strike="sngStrike" dirty="0" err="1" smtClean="0"/>
              <a:t>Tinder.realplayer.accntye.damiler.ibm.roth</a:t>
            </a:r>
            <a:endParaRPr lang="en-US" sz="800" strike="sngStrike" dirty="0"/>
          </a:p>
        </p:txBody>
      </p:sp>
      <p:cxnSp>
        <p:nvCxnSpPr>
          <p:cNvPr id="54" name="Straight Connector 53"/>
          <p:cNvCxnSpPr/>
          <p:nvPr/>
        </p:nvCxnSpPr>
        <p:spPr>
          <a:xfrm>
            <a:off x="3189482" y="5986760"/>
            <a:ext cx="740261" cy="581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3787438" y="5849390"/>
            <a:ext cx="1345525" cy="343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050" y="3723663"/>
            <a:ext cx="283535" cy="283535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>
            <a:off x="9890453" y="3673783"/>
            <a:ext cx="454033" cy="42015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0246286" y="3586908"/>
            <a:ext cx="2820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INTENTE PAYEMENT(MKL.CVPA(</a:t>
            </a:r>
            <a:r>
              <a:rPr lang="en-US" sz="800" strike="sngStrike" dirty="0" err="1" smtClean="0"/>
              <a:t>paypal</a:t>
            </a:r>
            <a:r>
              <a:rPr lang="en-US" sz="800" dirty="0" smtClean="0"/>
              <a:t>) 0.1 FBI:WMD </a:t>
            </a:r>
            <a:r>
              <a:rPr lang="en-US" sz="800" strike="sngStrike" dirty="0" smtClean="0"/>
              <a:t>for Office</a:t>
            </a:r>
          </a:p>
          <a:p>
            <a:r>
              <a:rPr lang="en-US" sz="800" dirty="0" smtClean="0"/>
              <a:t>41.MATHEWW(</a:t>
            </a:r>
            <a:r>
              <a:rPr lang="en-US" sz="800" dirty="0" err="1" smtClean="0"/>
              <a:t>travis</a:t>
            </a:r>
            <a:r>
              <a:rPr lang="en-US" sz="800" dirty="0" smtClean="0"/>
              <a:t>): Mark </a:t>
            </a:r>
            <a:r>
              <a:rPr lang="en-US" sz="800" dirty="0" err="1" smtClean="0"/>
              <a:t>travis</a:t>
            </a:r>
            <a:endParaRPr lang="en-US" sz="800" dirty="0" smtClean="0"/>
          </a:p>
          <a:p>
            <a:r>
              <a:rPr lang="en-US" sz="800" strike="sngStrike" dirty="0" smtClean="0"/>
              <a:t>Newark Fix a Car </a:t>
            </a:r>
          </a:p>
          <a:p>
            <a:r>
              <a:rPr lang="en-US" sz="800" dirty="0" smtClean="0"/>
              <a:t>MATHW(HOMCEICID[]):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186054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349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/>
              <a:t>FBI</a:t>
            </a:r>
            <a:endParaRPr lang="en-US" sz="4800" b="1" dirty="0"/>
          </a:p>
        </p:txBody>
      </p:sp>
      <p:sp>
        <p:nvSpPr>
          <p:cNvPr id="5" name="Rectangle 4"/>
          <p:cNvSpPr/>
          <p:nvPr/>
        </p:nvSpPr>
        <p:spPr>
          <a:xfrm>
            <a:off x="0" y="934948"/>
            <a:ext cx="12192000" cy="3595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39653"/>
            <a:ext cx="1524000" cy="1524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096000" y="1198418"/>
            <a:ext cx="49252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/>
              <a:t>CIVIL CODE</a:t>
            </a:r>
            <a:endParaRPr lang="en-US" sz="80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" y="1539653"/>
            <a:ext cx="3362325" cy="4162425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10027416" y="2142028"/>
            <a:ext cx="647700" cy="97971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0246286" y="2216368"/>
            <a:ext cx="647700" cy="97971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925089" y="3412206"/>
            <a:ext cx="605556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INTENTE PAYEMENT(MKL.CVPA(</a:t>
            </a:r>
            <a:r>
              <a:rPr lang="en-US" sz="2800" strike="sngStrike" dirty="0" err="1" smtClean="0"/>
              <a:t>paypal</a:t>
            </a:r>
            <a:r>
              <a:rPr lang="en-US" sz="2800" dirty="0" smtClean="0"/>
              <a:t>)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 0.1 FBI:WMD </a:t>
            </a:r>
            <a:r>
              <a:rPr lang="en-US" sz="2800" strike="sngStrike" dirty="0" smtClean="0"/>
              <a:t>for Office</a:t>
            </a:r>
          </a:p>
          <a:p>
            <a:r>
              <a:rPr lang="en-US" sz="2800" dirty="0" smtClean="0"/>
              <a:t>41.MATHEWW(</a:t>
            </a:r>
            <a:r>
              <a:rPr lang="en-US" sz="2800" dirty="0" err="1" smtClean="0"/>
              <a:t>travis</a:t>
            </a:r>
            <a:r>
              <a:rPr lang="en-US" sz="2800" dirty="0" smtClean="0"/>
              <a:t>): Mark </a:t>
            </a:r>
            <a:r>
              <a:rPr lang="en-US" sz="2800" dirty="0" err="1" smtClean="0"/>
              <a:t>travis</a:t>
            </a:r>
            <a:endParaRPr lang="en-US" sz="2800" dirty="0" smtClean="0"/>
          </a:p>
          <a:p>
            <a:r>
              <a:rPr lang="en-US" sz="2800" strike="sngStrike" dirty="0" smtClean="0"/>
              <a:t>Newark Fix a Car </a:t>
            </a:r>
          </a:p>
          <a:p>
            <a:r>
              <a:rPr lang="en-US" sz="2800" dirty="0" smtClean="0"/>
              <a:t>MATHW(HOMCEICID[]):</a:t>
            </a:r>
            <a:endParaRPr lang="en-US" sz="2800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744" y="4028846"/>
            <a:ext cx="283535" cy="283535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>
            <a:off x="8944291" y="3899089"/>
            <a:ext cx="454033" cy="42015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916" y="3639754"/>
            <a:ext cx="1022834" cy="1367675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10838357" y="3253678"/>
            <a:ext cx="1083752" cy="215715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021259" y="3270422"/>
            <a:ext cx="1301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ATOMCILOK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512252" y="5355204"/>
            <a:ext cx="1185718" cy="86833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0840226" y="5290619"/>
            <a:ext cx="1185718" cy="86833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7358743" y="4535590"/>
            <a:ext cx="18125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770" y="2267615"/>
            <a:ext cx="720460" cy="116006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571" y="2273710"/>
            <a:ext cx="2146891" cy="1147871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9590570" y="2266323"/>
            <a:ext cx="293607" cy="114588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552638" y="2026365"/>
            <a:ext cx="4476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SQ.PENTAOGN.</a:t>
            </a:r>
            <a:r>
              <a:rPr lang="en-US" sz="800" strike="sngStrike" dirty="0" err="1" smtClean="0"/>
              <a:t>EMVA.JEFF</a:t>
            </a:r>
            <a:r>
              <a:rPr lang="en-US" dirty="0" err="1" smtClean="0"/>
              <a:t>.iCPVA</a:t>
            </a:r>
            <a:r>
              <a:rPr lang="en-US" dirty="0" smtClean="0"/>
              <a:t>(MATTHAIS(</a:t>
            </a:r>
            <a:r>
              <a:rPr lang="en-US" sz="800" strike="sngStrike" dirty="0" smtClean="0"/>
              <a:t>2pac;kayoulou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9790911" y="2211031"/>
            <a:ext cx="0" cy="4951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15982" y="5789369"/>
            <a:ext cx="70123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 startAt="1991"/>
            </a:pPr>
            <a:r>
              <a:rPr lang="en-US" dirty="0" smtClean="0"/>
              <a:t>HARD-TO-FIND: </a:t>
            </a:r>
            <a:r>
              <a:rPr lang="en-US" dirty="0" err="1" smtClean="0"/>
              <a:t>Matthais</a:t>
            </a:r>
            <a:r>
              <a:rPr lang="en-US" dirty="0" smtClean="0"/>
              <a:t> Sr. PAUL</a:t>
            </a:r>
          </a:p>
          <a:p>
            <a:pPr lvl="2"/>
            <a:r>
              <a:rPr lang="en-US" strike="sngStrike" dirty="0" err="1" smtClean="0"/>
              <a:t>Mussuem</a:t>
            </a:r>
            <a:r>
              <a:rPr lang="en-US" strike="sngStrike" dirty="0" smtClean="0"/>
              <a:t> Drunk Directory </a:t>
            </a:r>
            <a:r>
              <a:rPr lang="en-US" strike="sngStrike" dirty="0" err="1" smtClean="0"/>
              <a:t>Unveristy</a:t>
            </a:r>
            <a:endParaRPr lang="en-US" strike="sngStrike" dirty="0" smtClean="0"/>
          </a:p>
          <a:p>
            <a:pPr lvl="2"/>
            <a:r>
              <a:rPr lang="en-US" dirty="0" smtClean="0"/>
              <a:t>PAUL  pope </a:t>
            </a:r>
            <a:r>
              <a:rPr lang="en-US" dirty="0" err="1" smtClean="0"/>
              <a:t>paul</a:t>
            </a:r>
            <a:r>
              <a:rPr lang="en-US" dirty="0" smtClean="0"/>
              <a:t> US </a:t>
            </a:r>
            <a:r>
              <a:rPr lang="en-US" dirty="0" err="1" smtClean="0"/>
              <a:t>putin</a:t>
            </a:r>
            <a:r>
              <a:rPr lang="en-US" dirty="0" smtClean="0"/>
              <a:t> </a:t>
            </a:r>
            <a:r>
              <a:rPr lang="en-US" dirty="0" err="1" smtClean="0"/>
              <a:t>sovient</a:t>
            </a:r>
            <a:r>
              <a:rPr lang="en-US" dirty="0" smtClean="0"/>
              <a:t> union </a:t>
            </a:r>
            <a:r>
              <a:rPr lang="en-US" dirty="0" err="1" smtClean="0"/>
              <a:t>tonsek</a:t>
            </a:r>
            <a:r>
              <a:rPr lang="en-US" dirty="0" smtClean="0"/>
              <a:t>(1991) PHIL.IPX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9347414" y="3968289"/>
            <a:ext cx="1890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HOCI:JEUS:HOME:PETER:PETER</a:t>
            </a:r>
          </a:p>
          <a:p>
            <a:r>
              <a:rPr lang="en-US" sz="800" dirty="0" err="1" smtClean="0"/>
              <a:t>nonPOlcieRTA</a:t>
            </a:r>
            <a:r>
              <a:rPr lang="en-US" sz="800" dirty="0" smtClean="0"/>
              <a:t>(</a:t>
            </a:r>
            <a:r>
              <a:rPr lang="en-US" sz="800" strike="sngStrike" dirty="0" smtClean="0"/>
              <a:t>pay </a:t>
            </a:r>
            <a:r>
              <a:rPr lang="en-US" sz="800" strike="sngStrike" dirty="0" err="1" smtClean="0"/>
              <a:t>paul</a:t>
            </a:r>
            <a:r>
              <a:rPr lang="en-US" sz="800" strike="sngStrike" dirty="0" smtClean="0"/>
              <a:t> with peter</a:t>
            </a:r>
            <a:r>
              <a:rPr lang="en-US" sz="800" dirty="0" smtClean="0"/>
              <a:t> PREA)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0687764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349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/>
              <a:t>FBI</a:t>
            </a:r>
            <a:endParaRPr lang="en-US" sz="4800" b="1" dirty="0"/>
          </a:p>
        </p:txBody>
      </p:sp>
      <p:sp>
        <p:nvSpPr>
          <p:cNvPr id="5" name="Rectangle 4"/>
          <p:cNvSpPr/>
          <p:nvPr/>
        </p:nvSpPr>
        <p:spPr>
          <a:xfrm>
            <a:off x="0" y="934948"/>
            <a:ext cx="12192000" cy="3595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39653"/>
            <a:ext cx="1524000" cy="1524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096000" y="1198418"/>
            <a:ext cx="49252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/>
              <a:t>CIVIL CODE</a:t>
            </a:r>
            <a:endParaRPr lang="en-US" sz="80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" y="1539653"/>
            <a:ext cx="3362325" cy="4162425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10027416" y="2142028"/>
            <a:ext cx="647700" cy="97971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0246286" y="2216368"/>
            <a:ext cx="647700" cy="97971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925089" y="3412206"/>
            <a:ext cx="605556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INTENTE PAYEMENT(MKL.CVPA(</a:t>
            </a:r>
            <a:r>
              <a:rPr lang="en-US" sz="2800" strike="sngStrike" dirty="0" err="1" smtClean="0"/>
              <a:t>paypal</a:t>
            </a:r>
            <a:r>
              <a:rPr lang="en-US" sz="2800" dirty="0" smtClean="0"/>
              <a:t>)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 0.1 FBI:WMD </a:t>
            </a:r>
            <a:r>
              <a:rPr lang="en-US" sz="2800" strike="sngStrike" dirty="0" smtClean="0"/>
              <a:t>for Office</a:t>
            </a:r>
          </a:p>
          <a:p>
            <a:r>
              <a:rPr lang="en-US" sz="2800" dirty="0" smtClean="0"/>
              <a:t>41.MATHEWW(</a:t>
            </a:r>
            <a:r>
              <a:rPr lang="en-US" sz="2800" dirty="0" err="1" smtClean="0"/>
              <a:t>travis</a:t>
            </a:r>
            <a:r>
              <a:rPr lang="en-US" sz="2800" dirty="0" smtClean="0"/>
              <a:t>): Mark </a:t>
            </a:r>
            <a:r>
              <a:rPr lang="en-US" sz="2800" dirty="0" err="1" smtClean="0"/>
              <a:t>travis</a:t>
            </a:r>
            <a:endParaRPr lang="en-US" sz="2800" dirty="0" smtClean="0"/>
          </a:p>
          <a:p>
            <a:r>
              <a:rPr lang="en-US" sz="2800" strike="sngStrike" dirty="0" smtClean="0"/>
              <a:t>Newark Fix a Car </a:t>
            </a:r>
          </a:p>
          <a:p>
            <a:r>
              <a:rPr lang="en-US" sz="2800" dirty="0" smtClean="0"/>
              <a:t>MATHW(HOMCEICID[]):</a:t>
            </a:r>
            <a:endParaRPr lang="en-US" sz="2800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744" y="4028846"/>
            <a:ext cx="283535" cy="283535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>
            <a:off x="8944291" y="3899089"/>
            <a:ext cx="454033" cy="42015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916" y="3639754"/>
            <a:ext cx="1022834" cy="1367675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10838357" y="3253678"/>
            <a:ext cx="1083752" cy="215715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021259" y="3270422"/>
            <a:ext cx="1301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ATOMCILOK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512252" y="5355204"/>
            <a:ext cx="1185718" cy="86833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0840226" y="5290619"/>
            <a:ext cx="1185718" cy="86833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7358743" y="4535590"/>
            <a:ext cx="18125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770" y="2267615"/>
            <a:ext cx="720460" cy="116006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571" y="2273710"/>
            <a:ext cx="2146891" cy="1147871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9590570" y="2266323"/>
            <a:ext cx="293607" cy="114588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552638" y="2026365"/>
            <a:ext cx="4476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SQ.PENTAOGN.</a:t>
            </a:r>
            <a:r>
              <a:rPr lang="en-US" sz="800" strike="sngStrike" dirty="0" err="1" smtClean="0"/>
              <a:t>EMVA.JEFF</a:t>
            </a:r>
            <a:r>
              <a:rPr lang="en-US" dirty="0" err="1" smtClean="0"/>
              <a:t>.iCPVA</a:t>
            </a:r>
            <a:r>
              <a:rPr lang="en-US" dirty="0" smtClean="0"/>
              <a:t>(MATTHAIS(</a:t>
            </a:r>
            <a:r>
              <a:rPr lang="en-US" sz="800" strike="sngStrike" dirty="0" smtClean="0"/>
              <a:t>2pac;kayoulou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9790911" y="2211031"/>
            <a:ext cx="0" cy="4951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15982" y="5789369"/>
            <a:ext cx="70123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 startAt="1991"/>
            </a:pPr>
            <a:r>
              <a:rPr lang="en-US" dirty="0" smtClean="0"/>
              <a:t>HARD-TO-FIND: </a:t>
            </a:r>
            <a:r>
              <a:rPr lang="en-US" dirty="0" err="1" smtClean="0"/>
              <a:t>Matthais</a:t>
            </a:r>
            <a:r>
              <a:rPr lang="en-US" dirty="0" smtClean="0"/>
              <a:t> Sr. PAUL</a:t>
            </a:r>
          </a:p>
          <a:p>
            <a:pPr lvl="2"/>
            <a:r>
              <a:rPr lang="en-US" strike="sngStrike" dirty="0" err="1" smtClean="0"/>
              <a:t>Mussuem</a:t>
            </a:r>
            <a:r>
              <a:rPr lang="en-US" strike="sngStrike" dirty="0" smtClean="0"/>
              <a:t> Drunk Directory </a:t>
            </a:r>
            <a:r>
              <a:rPr lang="en-US" strike="sngStrike" dirty="0" err="1" smtClean="0"/>
              <a:t>Unveristy</a:t>
            </a:r>
            <a:endParaRPr lang="en-US" strike="sngStrike" dirty="0" smtClean="0"/>
          </a:p>
          <a:p>
            <a:pPr lvl="2"/>
            <a:r>
              <a:rPr lang="en-US" dirty="0" smtClean="0"/>
              <a:t>PAUL  pope </a:t>
            </a:r>
            <a:r>
              <a:rPr lang="en-US" dirty="0" err="1" smtClean="0"/>
              <a:t>paul</a:t>
            </a:r>
            <a:r>
              <a:rPr lang="en-US" dirty="0" smtClean="0"/>
              <a:t> US </a:t>
            </a:r>
            <a:r>
              <a:rPr lang="en-US" dirty="0" err="1" smtClean="0"/>
              <a:t>putin</a:t>
            </a:r>
            <a:r>
              <a:rPr lang="en-US" dirty="0" smtClean="0"/>
              <a:t> </a:t>
            </a:r>
            <a:r>
              <a:rPr lang="en-US" dirty="0" err="1" smtClean="0"/>
              <a:t>sovient</a:t>
            </a:r>
            <a:r>
              <a:rPr lang="en-US" dirty="0" smtClean="0"/>
              <a:t> union </a:t>
            </a:r>
            <a:r>
              <a:rPr lang="en-US" dirty="0" err="1" smtClean="0"/>
              <a:t>tonsek</a:t>
            </a:r>
            <a:r>
              <a:rPr lang="en-US" dirty="0" smtClean="0"/>
              <a:t>(1991) PHIL.IPX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9347414" y="3968289"/>
            <a:ext cx="1890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HOCI:JEUS:HOME:PETER:PETER</a:t>
            </a:r>
          </a:p>
          <a:p>
            <a:r>
              <a:rPr lang="en-US" sz="800" dirty="0" err="1" smtClean="0"/>
              <a:t>nonPOlcieRTA</a:t>
            </a:r>
            <a:r>
              <a:rPr lang="en-US" sz="800" dirty="0" smtClean="0"/>
              <a:t>(</a:t>
            </a:r>
            <a:r>
              <a:rPr lang="en-US" sz="800" strike="sngStrike" dirty="0" smtClean="0"/>
              <a:t>pay </a:t>
            </a:r>
            <a:r>
              <a:rPr lang="en-US" sz="800" strike="sngStrike" dirty="0" err="1" smtClean="0"/>
              <a:t>paul</a:t>
            </a:r>
            <a:r>
              <a:rPr lang="en-US" sz="800" strike="sngStrike" dirty="0" smtClean="0"/>
              <a:t> with peter</a:t>
            </a:r>
            <a:r>
              <a:rPr lang="en-US" sz="800" dirty="0" smtClean="0"/>
              <a:t> PREA)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810943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349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/>
              <a:t>FBI</a:t>
            </a:r>
            <a:endParaRPr lang="en-US" sz="4800" b="1" dirty="0"/>
          </a:p>
        </p:txBody>
      </p:sp>
      <p:sp>
        <p:nvSpPr>
          <p:cNvPr id="5" name="Rectangle 4"/>
          <p:cNvSpPr/>
          <p:nvPr/>
        </p:nvSpPr>
        <p:spPr>
          <a:xfrm>
            <a:off x="0" y="934948"/>
            <a:ext cx="12192000" cy="3595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39653"/>
            <a:ext cx="1524000" cy="1524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096000" y="1198418"/>
            <a:ext cx="49252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/>
              <a:t>CIVIL CODE</a:t>
            </a:r>
            <a:endParaRPr lang="en-US" sz="80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" y="1539653"/>
            <a:ext cx="3362325" cy="4162425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10027416" y="2142028"/>
            <a:ext cx="647700" cy="97971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0246286" y="2216368"/>
            <a:ext cx="647700" cy="97971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925089" y="3412206"/>
            <a:ext cx="605556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INTENTE PAYEMENT(MKL.CVPA(</a:t>
            </a:r>
            <a:r>
              <a:rPr lang="en-US" sz="2800" strike="sngStrike" dirty="0" err="1" smtClean="0"/>
              <a:t>paypal</a:t>
            </a:r>
            <a:r>
              <a:rPr lang="en-US" sz="2800" dirty="0" smtClean="0"/>
              <a:t>)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 0.1 FBI:WMD </a:t>
            </a:r>
            <a:r>
              <a:rPr lang="en-US" sz="2800" strike="sngStrike" dirty="0" smtClean="0"/>
              <a:t>for Office</a:t>
            </a:r>
          </a:p>
          <a:p>
            <a:r>
              <a:rPr lang="en-US" sz="2800" dirty="0" smtClean="0"/>
              <a:t>41.MATHEWW(</a:t>
            </a:r>
            <a:r>
              <a:rPr lang="en-US" sz="2800" dirty="0" err="1" smtClean="0"/>
              <a:t>travis</a:t>
            </a:r>
            <a:r>
              <a:rPr lang="en-US" sz="2800" dirty="0" smtClean="0"/>
              <a:t>): Mark </a:t>
            </a:r>
            <a:r>
              <a:rPr lang="en-US" sz="2800" dirty="0" err="1" smtClean="0"/>
              <a:t>travis</a:t>
            </a:r>
            <a:endParaRPr lang="en-US" sz="2800" dirty="0" smtClean="0"/>
          </a:p>
          <a:p>
            <a:r>
              <a:rPr lang="en-US" sz="2800" strike="sngStrike" dirty="0" smtClean="0"/>
              <a:t>Newark Fix a Car </a:t>
            </a:r>
          </a:p>
          <a:p>
            <a:r>
              <a:rPr lang="en-US" sz="2800" dirty="0" smtClean="0"/>
              <a:t>MATHW(HOMCEICID[]):</a:t>
            </a:r>
            <a:endParaRPr lang="en-US" sz="2800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744" y="4028846"/>
            <a:ext cx="283535" cy="283535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>
            <a:off x="8944291" y="3899089"/>
            <a:ext cx="454033" cy="42015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916" y="3639754"/>
            <a:ext cx="1022834" cy="1367675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10838357" y="3253678"/>
            <a:ext cx="1083752" cy="215715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021259" y="3270422"/>
            <a:ext cx="1301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ATOMCILOK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512252" y="5355204"/>
            <a:ext cx="1185718" cy="86833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10840226" y="5290619"/>
            <a:ext cx="1185718" cy="86833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7358743" y="4535590"/>
            <a:ext cx="18125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770" y="2267615"/>
            <a:ext cx="720460" cy="116006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571" y="2273710"/>
            <a:ext cx="2146891" cy="1147871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9590570" y="2266323"/>
            <a:ext cx="293607" cy="114588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552638" y="2026365"/>
            <a:ext cx="4476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SQ.PENTAOGN.</a:t>
            </a:r>
            <a:r>
              <a:rPr lang="en-US" sz="800" strike="sngStrike" dirty="0" err="1" smtClean="0"/>
              <a:t>EMVA.JEFF</a:t>
            </a:r>
            <a:r>
              <a:rPr lang="en-US" dirty="0" err="1" smtClean="0"/>
              <a:t>.iCPVA</a:t>
            </a:r>
            <a:r>
              <a:rPr lang="en-US" dirty="0" smtClean="0"/>
              <a:t>(MATTHAIS(</a:t>
            </a:r>
            <a:r>
              <a:rPr lang="en-US" sz="800" strike="sngStrike" dirty="0" smtClean="0"/>
              <a:t>2pac;kayoulou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9790911" y="2211031"/>
            <a:ext cx="0" cy="4951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15982" y="5789369"/>
            <a:ext cx="70123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 startAt="1991"/>
            </a:pPr>
            <a:r>
              <a:rPr lang="en-US" dirty="0" smtClean="0"/>
              <a:t>HARD-TO-FIND: </a:t>
            </a:r>
            <a:r>
              <a:rPr lang="en-US" dirty="0" err="1" smtClean="0"/>
              <a:t>Matthais</a:t>
            </a:r>
            <a:r>
              <a:rPr lang="en-US" dirty="0" smtClean="0"/>
              <a:t> Sr. PAUL</a:t>
            </a:r>
          </a:p>
          <a:p>
            <a:pPr lvl="2"/>
            <a:r>
              <a:rPr lang="en-US" strike="sngStrike" dirty="0" err="1" smtClean="0"/>
              <a:t>Mussuem</a:t>
            </a:r>
            <a:r>
              <a:rPr lang="en-US" strike="sngStrike" dirty="0" smtClean="0"/>
              <a:t> Drunk Directory </a:t>
            </a:r>
            <a:r>
              <a:rPr lang="en-US" strike="sngStrike" dirty="0" err="1" smtClean="0"/>
              <a:t>Unveristy</a:t>
            </a:r>
            <a:endParaRPr lang="en-US" strike="sngStrike" dirty="0" smtClean="0"/>
          </a:p>
          <a:p>
            <a:pPr lvl="2"/>
            <a:r>
              <a:rPr lang="en-US" dirty="0" smtClean="0"/>
              <a:t>PAUL  pope </a:t>
            </a:r>
            <a:r>
              <a:rPr lang="en-US" dirty="0" err="1" smtClean="0"/>
              <a:t>paul</a:t>
            </a:r>
            <a:r>
              <a:rPr lang="en-US" dirty="0" smtClean="0"/>
              <a:t> US </a:t>
            </a:r>
            <a:r>
              <a:rPr lang="en-US" dirty="0" err="1" smtClean="0"/>
              <a:t>putin</a:t>
            </a:r>
            <a:r>
              <a:rPr lang="en-US" dirty="0" smtClean="0"/>
              <a:t> </a:t>
            </a:r>
            <a:r>
              <a:rPr lang="en-US" dirty="0" err="1" smtClean="0"/>
              <a:t>sovient</a:t>
            </a:r>
            <a:r>
              <a:rPr lang="en-US" dirty="0" smtClean="0"/>
              <a:t> union </a:t>
            </a:r>
            <a:r>
              <a:rPr lang="en-US" dirty="0" err="1" smtClean="0"/>
              <a:t>tonsek</a:t>
            </a:r>
            <a:r>
              <a:rPr lang="en-US" dirty="0" smtClean="0"/>
              <a:t>(1991) PHIL.IPX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9347414" y="3968289"/>
            <a:ext cx="18902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HOCI:JEUS:HOME:PETER:PETER</a:t>
            </a:r>
          </a:p>
          <a:p>
            <a:r>
              <a:rPr lang="en-US" sz="800" dirty="0" err="1" smtClean="0"/>
              <a:t>nonPOlcieRTA</a:t>
            </a:r>
            <a:r>
              <a:rPr lang="en-US" sz="800" dirty="0" smtClean="0"/>
              <a:t>(</a:t>
            </a:r>
            <a:r>
              <a:rPr lang="en-US" sz="800" strike="sngStrike" dirty="0" smtClean="0"/>
              <a:t>pay </a:t>
            </a:r>
            <a:r>
              <a:rPr lang="en-US" sz="800" strike="sngStrike" dirty="0" err="1" smtClean="0"/>
              <a:t>paul</a:t>
            </a:r>
            <a:r>
              <a:rPr lang="en-US" sz="800" strike="sngStrike" dirty="0" smtClean="0"/>
              <a:t> with peter</a:t>
            </a:r>
            <a:r>
              <a:rPr lang="en-US" sz="800" dirty="0" smtClean="0"/>
              <a:t> PREA)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91197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81870" y="3471851"/>
            <a:ext cx="9908418" cy="27699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lain" startAt="1991"/>
            </a:pPr>
            <a:r>
              <a:rPr lang="en-US" dirty="0" smtClean="0"/>
              <a:t>   HARD-TO-FIND: </a:t>
            </a:r>
          </a:p>
          <a:p>
            <a:pPr marL="342900" indent="-342900">
              <a:buAutoNum type="arabicPlain" startAt="1991"/>
            </a:pPr>
            <a:endParaRPr lang="en-US" dirty="0"/>
          </a:p>
          <a:p>
            <a:r>
              <a:rPr lang="en-US" dirty="0" smtClean="0"/>
              <a:t>		</a:t>
            </a:r>
            <a:r>
              <a:rPr lang="en-US" sz="6600" strike="sngStrike" dirty="0" err="1" smtClean="0"/>
              <a:t>Matthais</a:t>
            </a:r>
            <a:r>
              <a:rPr lang="en-US" sz="6600" strike="sngStrike" dirty="0" smtClean="0"/>
              <a:t> </a:t>
            </a:r>
            <a:r>
              <a:rPr lang="en-US" sz="6600" strike="sngStrike" dirty="0" err="1" smtClean="0"/>
              <a:t>Witzoreck</a:t>
            </a:r>
            <a:r>
              <a:rPr lang="en-US" sz="6600" strike="sngStrike" dirty="0" smtClean="0"/>
              <a:t>  Sr.</a:t>
            </a:r>
          </a:p>
          <a:p>
            <a:pPr marL="342900" indent="-342900">
              <a:buAutoNum type="arabicPlain" startAt="1991"/>
            </a:pPr>
            <a:endParaRPr lang="en-US" dirty="0"/>
          </a:p>
          <a:p>
            <a:pPr marL="342900" indent="-342900">
              <a:buAutoNum type="arabicPlain" startAt="1991"/>
            </a:pPr>
            <a:endParaRPr lang="en-US" dirty="0" smtClean="0"/>
          </a:p>
          <a:p>
            <a:pPr marL="342900" indent="-342900">
              <a:buAutoNum type="arabicPlain" startAt="1991"/>
            </a:pPr>
            <a:endParaRPr lang="en-US" dirty="0"/>
          </a:p>
          <a:p>
            <a:pPr marL="342900" indent="-342900">
              <a:buAutoNum type="arabicPlain" startAt="1991"/>
            </a:pPr>
            <a:r>
              <a:rPr lang="en-US" dirty="0" smtClean="0"/>
              <a:t>Sr. PAUL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0030" y="2852448"/>
            <a:ext cx="918483" cy="391886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8915400" y="2405743"/>
            <a:ext cx="1872343" cy="1861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179" y="1739384"/>
            <a:ext cx="2171700" cy="15049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12192000" cy="9349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/>
              <a:t>FBI</a:t>
            </a:r>
            <a:endParaRPr lang="en-US" sz="4800" b="1" dirty="0"/>
          </a:p>
        </p:txBody>
      </p:sp>
      <p:sp>
        <p:nvSpPr>
          <p:cNvPr id="10" name="Rectangle 9"/>
          <p:cNvSpPr/>
          <p:nvPr/>
        </p:nvSpPr>
        <p:spPr>
          <a:xfrm>
            <a:off x="0" y="934948"/>
            <a:ext cx="12192000" cy="3595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93029" y="3620869"/>
            <a:ext cx="53000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HOMCIDE:LUX:COINTOWN:INTEINSTOWN:AUSCWHITZ</a:t>
            </a:r>
          </a:p>
          <a:p>
            <a:r>
              <a:rPr lang="en-US" dirty="0" smtClean="0"/>
              <a:t>IPX HOCM:LUX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viola,majsksi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4082143" y="5225143"/>
            <a:ext cx="63805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HOMCDIE:CHANLOR.ELKE MATHEW(</a:t>
            </a:r>
            <a:r>
              <a:rPr lang="en-US" dirty="0" err="1" smtClean="0"/>
              <a:t>witzheroec</a:t>
            </a:r>
            <a:r>
              <a:rPr lang="en-US" dirty="0" smtClean="0"/>
              <a:t>): </a:t>
            </a:r>
          </a:p>
          <a:p>
            <a:r>
              <a:rPr lang="en-US" sz="3600" strike="sngStrike" dirty="0" smtClean="0"/>
              <a:t>takes care of father lives at home</a:t>
            </a:r>
          </a:p>
          <a:p>
            <a:r>
              <a:rPr lang="en-US" dirty="0" smtClean="0"/>
              <a:t>NAME CHANGE.41.INVERT(</a:t>
            </a:r>
            <a:r>
              <a:rPr lang="en-US" strike="sngStrike" dirty="0" smtClean="0"/>
              <a:t>free pizza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240" y="1773019"/>
            <a:ext cx="1862817" cy="139531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381870" y="6425472"/>
            <a:ext cx="8924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FBI:KIDNAIPIGN.CVPA:</a:t>
            </a:r>
            <a:r>
              <a:rPr lang="en-US" dirty="0" smtClean="0"/>
              <a:t> </a:t>
            </a:r>
            <a:r>
              <a:rPr lang="en-US" dirty="0" err="1" smtClean="0"/>
              <a:t>phil</a:t>
            </a:r>
            <a:r>
              <a:rPr lang="en-US" dirty="0" smtClean="0"/>
              <a:t>(</a:t>
            </a:r>
            <a:r>
              <a:rPr lang="en-US" dirty="0" err="1" smtClean="0"/>
              <a:t>tonsek</a:t>
            </a:r>
            <a:r>
              <a:rPr lang="en-US" dirty="0" smtClean="0"/>
              <a:t>/</a:t>
            </a:r>
            <a:r>
              <a:rPr lang="en-US" dirty="0" err="1" smtClean="0"/>
              <a:t>tonseck</a:t>
            </a:r>
            <a:r>
              <a:rPr lang="en-US" dirty="0" smtClean="0"/>
              <a:t>).</a:t>
            </a:r>
            <a:r>
              <a:rPr lang="en-US" dirty="0" err="1" smtClean="0"/>
              <a:t>nonPoiliceTukei.nonPoicLisnt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huamfn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traffiking</a:t>
            </a:r>
            <a:r>
              <a:rPr lang="en-US" strike="sngStrike" dirty="0" smtClean="0"/>
              <a:t>) </a:t>
            </a:r>
            <a:endParaRPr lang="en-US" strike="sngStrike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654879" y="6545357"/>
            <a:ext cx="1875064" cy="1384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38252" y="3944034"/>
            <a:ext cx="1287236" cy="1658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2082946" y="4942114"/>
            <a:ext cx="856197" cy="139337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025488" y="4387085"/>
            <a:ext cx="57458" cy="4440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286000" y="4049486"/>
            <a:ext cx="968591" cy="14546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383639" y="4169775"/>
            <a:ext cx="808726" cy="125186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012195" y="3636603"/>
            <a:ext cx="13138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BIOMAONT </a:t>
            </a:r>
          </a:p>
          <a:p>
            <a:r>
              <a:rPr lang="en-US" dirty="0" smtClean="0"/>
              <a:t>SOUND</a:t>
            </a:r>
          </a:p>
          <a:p>
            <a:r>
              <a:rPr lang="en-US" dirty="0" smtClean="0"/>
              <a:t>SILENCER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3554" y="4609448"/>
            <a:ext cx="380935" cy="66533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19" y="5910419"/>
            <a:ext cx="843395" cy="84339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055" y="2285166"/>
            <a:ext cx="1066800" cy="1066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341971" y="5453683"/>
            <a:ext cx="30283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Stee</a:t>
            </a:r>
            <a:r>
              <a:rPr lang="en-US" sz="800" strike="sngStrike" dirty="0" smtClean="0"/>
              <a:t> and </a:t>
            </a:r>
            <a:r>
              <a:rPr lang="en-US" sz="800" strike="sngStrike" dirty="0" err="1" smtClean="0"/>
              <a:t>elek</a:t>
            </a:r>
            <a:r>
              <a:rPr lang="en-US" sz="800" strike="sngStrike" dirty="0" smtClean="0"/>
              <a:t> would give drunk and sober child to </a:t>
            </a:r>
            <a:r>
              <a:rPr lang="en-US" sz="800" strike="sngStrike" dirty="0" err="1" smtClean="0"/>
              <a:t>Mathais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Witzor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Sr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428842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179" y="1739384"/>
            <a:ext cx="2171700" cy="15049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12192000" cy="9349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/>
              <a:t>FBI</a:t>
            </a:r>
            <a:endParaRPr lang="en-US" sz="4800" b="1" dirty="0"/>
          </a:p>
        </p:txBody>
      </p:sp>
      <p:sp>
        <p:nvSpPr>
          <p:cNvPr id="10" name="Rectangle 9"/>
          <p:cNvSpPr/>
          <p:nvPr/>
        </p:nvSpPr>
        <p:spPr>
          <a:xfrm>
            <a:off x="0" y="934948"/>
            <a:ext cx="12192000" cy="3595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285001" y="4237955"/>
            <a:ext cx="1287236" cy="1658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5094078" y="4605702"/>
            <a:ext cx="856197" cy="139337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7205655" y="4464561"/>
            <a:ext cx="968591" cy="14546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303294" y="4584850"/>
            <a:ext cx="808726" cy="125186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931850" y="4051678"/>
            <a:ext cx="13138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BIOMAONT </a:t>
            </a:r>
          </a:p>
          <a:p>
            <a:r>
              <a:rPr lang="en-US" dirty="0" smtClean="0"/>
              <a:t>SOUND</a:t>
            </a:r>
          </a:p>
          <a:p>
            <a:r>
              <a:rPr lang="en-US" dirty="0" smtClean="0"/>
              <a:t>SILENCER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209" y="5024523"/>
            <a:ext cx="380935" cy="66533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745" y="1677484"/>
            <a:ext cx="3201989" cy="320198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072" y="4271654"/>
            <a:ext cx="1066800" cy="10668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268037" y="2861979"/>
            <a:ext cx="13644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v2</a:t>
            </a:r>
            <a:endParaRPr lang="en-US" sz="96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175" y="1792358"/>
            <a:ext cx="961762" cy="1450527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6086999" y="1767716"/>
            <a:ext cx="1390366" cy="14998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240" y="1773019"/>
            <a:ext cx="1862817" cy="139531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483179" y="3417815"/>
            <a:ext cx="17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FBI:KIDNAPPING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9786257" y="6369227"/>
            <a:ext cx="15616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they found someone </a:t>
            </a:r>
            <a:r>
              <a:rPr lang="en-US" sz="800" strike="sngStrike" dirty="0" err="1" smtClean="0"/>
              <a:t>simsons</a:t>
            </a:r>
            <a:endParaRPr lang="en-US" sz="800" strike="sngStrike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6308102" y="1863880"/>
            <a:ext cx="1390366" cy="14998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527238" y="5734667"/>
            <a:ext cx="32673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2016 </a:t>
            </a:r>
            <a:r>
              <a:rPr lang="en-US" strike="sngStrike" dirty="0" smtClean="0"/>
              <a:t>!BLACK </a:t>
            </a:r>
            <a:r>
              <a:rPr lang="en-US" b="1" dirty="0" smtClean="0"/>
              <a:t>EXPORT</a:t>
            </a:r>
          </a:p>
          <a:p>
            <a:r>
              <a:rPr lang="en-US" dirty="0"/>
              <a:t>	 </a:t>
            </a:r>
            <a:r>
              <a:rPr lang="en-US" dirty="0" smtClean="0"/>
              <a:t>      </a:t>
            </a:r>
            <a:r>
              <a:rPr lang="en-US" b="1" dirty="0" smtClean="0"/>
              <a:t>IMPORT</a:t>
            </a:r>
          </a:p>
          <a:p>
            <a:r>
              <a:rPr lang="en-US" dirty="0" smtClean="0"/>
              <a:t>2017 </a:t>
            </a:r>
            <a:r>
              <a:rPr lang="en-US" strike="sngStrike" dirty="0" smtClean="0"/>
              <a:t>JB: Robert design the trains</a:t>
            </a:r>
          </a:p>
          <a:p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497" y="5537821"/>
            <a:ext cx="710932" cy="71093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922925" y="5245981"/>
            <a:ext cx="907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PRICE.JRS</a:t>
            </a:r>
            <a:endParaRPr lang="en-US" sz="14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2122714" y="506743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</a:t>
            </a:r>
            <a:endParaRPr lang="en-US" dirty="0"/>
          </a:p>
        </p:txBody>
      </p:sp>
      <p:cxnSp>
        <p:nvCxnSpPr>
          <p:cNvPr id="43" name="Straight Connector 42"/>
          <p:cNvCxnSpPr>
            <a:endCxn id="37" idx="0"/>
          </p:cNvCxnSpPr>
          <p:nvPr/>
        </p:nvCxnSpPr>
        <p:spPr>
          <a:xfrm flipV="1">
            <a:off x="3160922" y="5734667"/>
            <a:ext cx="1" cy="2300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3187935" y="6128657"/>
            <a:ext cx="73295" cy="348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794140" y="4237955"/>
            <a:ext cx="808235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solidFill>
                  <a:schemeClr val="bg1"/>
                </a:solidFill>
              </a:rPr>
              <a:t>Simens</a:t>
            </a:r>
            <a:r>
              <a:rPr lang="en-US" sz="800" dirty="0" smtClean="0">
                <a:solidFill>
                  <a:schemeClr val="bg1"/>
                </a:solidFill>
              </a:rPr>
              <a:t>(</a:t>
            </a:r>
            <a:r>
              <a:rPr lang="en-US" sz="800" dirty="0" err="1" smtClean="0">
                <a:solidFill>
                  <a:schemeClr val="bg1"/>
                </a:solidFill>
              </a:rPr>
              <a:t>nixdof</a:t>
            </a:r>
            <a:r>
              <a:rPr lang="en-US" sz="800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sz="800" dirty="0" err="1" smtClean="0">
                <a:solidFill>
                  <a:schemeClr val="bg1"/>
                </a:solidFill>
              </a:rPr>
              <a:t>Biomation</a:t>
            </a:r>
            <a:endParaRPr lang="en-US" sz="800" dirty="0" smtClean="0">
              <a:solidFill>
                <a:schemeClr val="bg1"/>
              </a:solidFill>
            </a:endParaRPr>
          </a:p>
          <a:p>
            <a:r>
              <a:rPr lang="en-US" sz="800" dirty="0" smtClean="0">
                <a:solidFill>
                  <a:schemeClr val="bg1"/>
                </a:solidFill>
              </a:rPr>
              <a:t>Gould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572237" y="4699620"/>
            <a:ext cx="60276" cy="3678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5794140" y="4271654"/>
            <a:ext cx="838373" cy="1599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5946540" y="4424054"/>
            <a:ext cx="838373" cy="1599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5794140" y="4347582"/>
            <a:ext cx="838373" cy="1599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364683" y="4841451"/>
            <a:ext cx="2564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</a:t>
            </a:r>
            <a:r>
              <a:rPr lang="en-US" strike="sngStrike" dirty="0" smtClean="0"/>
              <a:t>JP: trains </a:t>
            </a:r>
            <a:r>
              <a:rPr lang="en-US" strike="sngStrike" dirty="0" err="1" smtClean="0"/>
              <a:t>blackhawk</a:t>
            </a:r>
            <a:endParaRPr lang="en-US" strike="sngStrike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01" y="4233632"/>
            <a:ext cx="970526" cy="645841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474" y="4217755"/>
            <a:ext cx="817355" cy="61222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85" y="3431779"/>
            <a:ext cx="1163259" cy="116325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55" y="5553758"/>
            <a:ext cx="420275" cy="136097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>
            <a:off x="487812" y="5436764"/>
            <a:ext cx="373405" cy="4824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022" y="5240487"/>
            <a:ext cx="462548" cy="27702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92" y="5553758"/>
            <a:ext cx="310918" cy="206902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>
            <a:off x="1141020" y="5511392"/>
            <a:ext cx="373405" cy="4824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1272439" y="5151120"/>
            <a:ext cx="373405" cy="4824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67" y="5997451"/>
            <a:ext cx="175898" cy="175898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54" y="4508511"/>
            <a:ext cx="948035" cy="607320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185883" y="6193156"/>
            <a:ext cx="18982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FBI:WMD</a:t>
            </a:r>
            <a:r>
              <a:rPr lang="en-US" sz="800" strike="sngStrike" dirty="0" smtClean="0">
                <a:sym typeface="Wingdings" panose="05000000000000000000" pitchFamily="2" charset="2"/>
              </a:rPr>
              <a:t>(phi/</a:t>
            </a:r>
            <a:r>
              <a:rPr lang="en-US" sz="800" strike="sngStrike" dirty="0" err="1" smtClean="0">
                <a:sym typeface="Wingdings" panose="05000000000000000000" pitchFamily="2" charset="2"/>
              </a:rPr>
              <a:t>kim</a:t>
            </a:r>
            <a:r>
              <a:rPr lang="en-US" sz="800" strike="sngStrike" dirty="0" smtClean="0">
                <a:sym typeface="Wingdings" panose="05000000000000000000" pitchFamily="2" charset="2"/>
              </a:rPr>
              <a:t>)</a:t>
            </a:r>
            <a:r>
              <a:rPr lang="en-US" sz="800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sz="800" dirty="0" smtClean="0"/>
              <a:t>WWI  ale Massage as </a:t>
            </a:r>
            <a:r>
              <a:rPr lang="en-US" sz="800" dirty="0" err="1" smtClean="0"/>
              <a:t>femail</a:t>
            </a:r>
            <a:endParaRPr lang="en-US" sz="800" dirty="0" smtClean="0"/>
          </a:p>
          <a:p>
            <a:r>
              <a:rPr lang="en-US" sz="800" strike="sngStrike" dirty="0" err="1" smtClean="0"/>
              <a:t>Hercuel</a:t>
            </a:r>
            <a:r>
              <a:rPr lang="en-US" sz="800" strike="sngStrike" dirty="0" smtClean="0"/>
              <a:t> Choy, IBM  0.1 Massage </a:t>
            </a:r>
            <a:r>
              <a:rPr lang="en-US" sz="800" strike="sngStrike" dirty="0" err="1" smtClean="0"/>
              <a:t>thd</a:t>
            </a:r>
            <a:r>
              <a:rPr lang="en-US" sz="800" strike="sngStrike" dirty="0" smtClean="0"/>
              <a:t> date</a:t>
            </a:r>
          </a:p>
          <a:p>
            <a:r>
              <a:rPr lang="en-US" sz="800" b="1" strike="sngStrike" dirty="0" smtClean="0"/>
              <a:t>RICH</a:t>
            </a:r>
            <a:endParaRPr lang="en-US" sz="800" b="1" strike="sngStrike" dirty="0"/>
          </a:p>
        </p:txBody>
      </p:sp>
      <p:cxnSp>
        <p:nvCxnSpPr>
          <p:cNvPr id="70" name="Straight Connector 69"/>
          <p:cNvCxnSpPr/>
          <p:nvPr/>
        </p:nvCxnSpPr>
        <p:spPr>
          <a:xfrm>
            <a:off x="736212" y="6071065"/>
            <a:ext cx="6382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49578" y="6007897"/>
            <a:ext cx="867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Offsite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791030" y="6107681"/>
            <a:ext cx="220515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Onsite</a:t>
            </a:r>
            <a:r>
              <a:rPr lang="en-US" dirty="0" smtClean="0"/>
              <a:t>: </a:t>
            </a:r>
            <a:r>
              <a:rPr lang="en-US" sz="800" strike="sngStrike" dirty="0" err="1" smtClean="0"/>
              <a:t>hanjob</a:t>
            </a:r>
            <a:r>
              <a:rPr lang="en-US" sz="800" strike="sngStrike" dirty="0" smtClean="0"/>
              <a:t> male then female soon </a:t>
            </a:r>
          </a:p>
          <a:p>
            <a:r>
              <a:rPr lang="en-US" sz="800" dirty="0"/>
              <a:t>	</a:t>
            </a:r>
            <a:r>
              <a:rPr lang="en-US" sz="800" dirty="0" smtClean="0"/>
              <a:t>[x]no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891680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9349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/>
              <a:t>FBI</a:t>
            </a:r>
            <a:endParaRPr lang="en-US" sz="4800" b="1" dirty="0"/>
          </a:p>
        </p:txBody>
      </p:sp>
      <p:sp>
        <p:nvSpPr>
          <p:cNvPr id="10" name="Rectangle 9"/>
          <p:cNvSpPr/>
          <p:nvPr/>
        </p:nvSpPr>
        <p:spPr>
          <a:xfrm>
            <a:off x="0" y="934948"/>
            <a:ext cx="12192000" cy="3595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39" y="1869896"/>
            <a:ext cx="6779889" cy="434326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675" y="2076737"/>
            <a:ext cx="1803073" cy="119986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8295" y="2060860"/>
            <a:ext cx="1623076" cy="12157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0748" y="4360009"/>
            <a:ext cx="1504950" cy="6852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0" y="4058793"/>
            <a:ext cx="1919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BLACKHAWK </a:t>
            </a:r>
            <a:r>
              <a:rPr lang="en-US" dirty="0" err="1" smtClean="0"/>
              <a:t>Lazer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9481457" y="3842657"/>
            <a:ext cx="707572" cy="718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812074" y="5142202"/>
            <a:ext cx="4083682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REPSPONSE TIMES</a:t>
            </a:r>
          </a:p>
          <a:p>
            <a:r>
              <a:rPr lang="en-US" b="1" strike="sngStrike" dirty="0" smtClean="0"/>
              <a:t>WIDTH</a:t>
            </a:r>
          </a:p>
          <a:p>
            <a:r>
              <a:rPr lang="en-US" strike="sngStrike" dirty="0" smtClean="0"/>
              <a:t>Stefan Linder </a:t>
            </a:r>
            <a:r>
              <a:rPr lang="en-US" strike="sngStrike" dirty="0" err="1" smtClean="0"/>
              <a:t>Geoinfomtinostehnik</a:t>
            </a:r>
            <a:endParaRPr lang="en-US" strike="sngStrike" dirty="0" smtClean="0"/>
          </a:p>
          <a:p>
            <a:r>
              <a:rPr lang="en-US" sz="1400" strike="sngStrike" dirty="0" err="1" smtClean="0"/>
              <a:t>Eik</a:t>
            </a:r>
            <a:r>
              <a:rPr lang="en-US" sz="1400" strike="sngStrike" dirty="0" smtClean="0"/>
              <a:t> </a:t>
            </a:r>
            <a:r>
              <a:rPr lang="en-US" sz="1400" strike="sngStrike" dirty="0" err="1" smtClean="0"/>
              <a:t>Kollross</a:t>
            </a:r>
            <a:r>
              <a:rPr lang="en-US" sz="1400" b="1" dirty="0" smtClean="0"/>
              <a:t>, , </a:t>
            </a:r>
            <a:r>
              <a:rPr lang="en-US" sz="1400" b="1" dirty="0" err="1" smtClean="0"/>
              <a:t>Lazertehceni</a:t>
            </a:r>
            <a:r>
              <a:rPr lang="en-US" sz="1400" b="1" dirty="0" smtClean="0"/>
              <a:t> HW/5 IPX A5 DEA(</a:t>
            </a:r>
            <a:r>
              <a:rPr lang="en-US" sz="1400" b="1" strike="sngStrike" dirty="0" err="1" smtClean="0"/>
              <a:t>creack</a:t>
            </a:r>
            <a:r>
              <a:rPr lang="en-US" sz="1400" b="1" strike="sngStrike" dirty="0" smtClean="0"/>
              <a:t>)</a:t>
            </a:r>
            <a:endParaRPr lang="en-US" sz="1400" b="1" strike="sngStrike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7812074" y="6313714"/>
            <a:ext cx="987137" cy="65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369628" y="3412462"/>
            <a:ext cx="3462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NAM; NETWOR ATTACHE MEMROY</a:t>
            </a:r>
          </a:p>
          <a:p>
            <a:r>
              <a:rPr lang="en-US" strike="sngStrike" dirty="0" smtClean="0"/>
              <a:t>Bay RAM</a:t>
            </a:r>
            <a:endParaRPr lang="en-US" strike="sngStrike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788" y="3788652"/>
            <a:ext cx="516404" cy="28651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027453" y="3584834"/>
            <a:ext cx="34520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HOMCID:CHANCLER (</a:t>
            </a:r>
            <a:r>
              <a:rPr lang="en-US" strike="sngStrike" dirty="0" err="1" smtClean="0"/>
              <a:t>madline</a:t>
            </a:r>
            <a:r>
              <a:rPr lang="en-US" strike="sngStrike" dirty="0" smtClean="0"/>
              <a:t> spy</a:t>
            </a:r>
            <a:r>
              <a:rPr lang="en-US" dirty="0" smtClean="0"/>
              <a:t>).</a:t>
            </a:r>
          </a:p>
          <a:p>
            <a:r>
              <a:rPr lang="en-US" dirty="0" smtClean="0"/>
              <a:t>VIRIGINIA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957002" y="6046466"/>
            <a:ext cx="285905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POLZEI </a:t>
            </a:r>
            <a:r>
              <a:rPr lang="en-US" strike="sngStrike" dirty="0" smtClean="0"/>
              <a:t>Standing </a:t>
            </a:r>
            <a:r>
              <a:rPr lang="en-US" strike="sngStrike" dirty="0" err="1" smtClean="0"/>
              <a:t>Coodiantes</a:t>
            </a:r>
            <a:r>
              <a:rPr lang="en-US" strike="sngStrike" dirty="0" smtClean="0"/>
              <a:t> </a:t>
            </a:r>
          </a:p>
          <a:p>
            <a:r>
              <a:rPr lang="en-US" sz="800" strike="sngStrike" dirty="0"/>
              <a:t> </a:t>
            </a:r>
            <a:r>
              <a:rPr lang="en-US" sz="800" strike="sngStrike" dirty="0" smtClean="0"/>
              <a:t> Metz(</a:t>
            </a:r>
            <a:r>
              <a:rPr lang="en-US" sz="800" strike="sngStrike" dirty="0" err="1" smtClean="0"/>
              <a:t>bredlove</a:t>
            </a:r>
            <a:r>
              <a:rPr lang="en-US" sz="800" strike="sngStrike" dirty="0" smtClean="0"/>
              <a:t>)</a:t>
            </a:r>
          </a:p>
          <a:p>
            <a:r>
              <a:rPr lang="en-US" sz="800" strike="sngStrike" dirty="0"/>
              <a:t> 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Bayra</a:t>
            </a:r>
            <a:endParaRPr lang="en-US" sz="800" strike="sngStrike" dirty="0" smtClean="0"/>
          </a:p>
          <a:p>
            <a:r>
              <a:rPr lang="en-US" sz="800" strike="sngStrike" dirty="0"/>
              <a:t> 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Madles</a:t>
            </a:r>
            <a:endParaRPr lang="en-US" sz="800" strike="sngStrike" dirty="0"/>
          </a:p>
        </p:txBody>
      </p:sp>
      <p:sp>
        <p:nvSpPr>
          <p:cNvPr id="33" name="TextBox 32"/>
          <p:cNvSpPr txBox="1"/>
          <p:nvPr/>
        </p:nvSpPr>
        <p:spPr>
          <a:xfrm>
            <a:off x="1839686" y="6313714"/>
            <a:ext cx="3647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Stand in </a:t>
            </a:r>
            <a:r>
              <a:rPr lang="en-US" strike="sngStrike" dirty="0" err="1" smtClean="0"/>
              <a:t>Mromery</a:t>
            </a:r>
            <a:r>
              <a:rPr lang="en-US" strike="sngStrike" dirty="0" smtClean="0"/>
              <a:t> near </a:t>
            </a:r>
            <a:r>
              <a:rPr lang="en-US" dirty="0" err="1" smtClean="0"/>
              <a:t>polci</a:t>
            </a:r>
            <a:r>
              <a:rPr lang="en-US" dirty="0" smtClean="0"/>
              <a:t> stations</a:t>
            </a:r>
          </a:p>
          <a:p>
            <a:r>
              <a:rPr lang="en-US" dirty="0" smtClean="0"/>
              <a:t>POLCI:HOELZER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6847114" y="6213156"/>
            <a:ext cx="37240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nonPOlciHomellessLaison.HOMCE:SUNSTOERK</a:t>
            </a:r>
            <a:r>
              <a:rPr lang="en-US" sz="800" dirty="0" smtClean="0"/>
              <a:t>(</a:t>
            </a:r>
            <a:r>
              <a:rPr lang="en-US" sz="800" strike="sngStrike" dirty="0" smtClean="0"/>
              <a:t>picture of </a:t>
            </a:r>
            <a:r>
              <a:rPr lang="en-US" sz="800" strike="sngStrike" dirty="0" err="1" smtClean="0"/>
              <a:t>preson</a:t>
            </a:r>
            <a:r>
              <a:rPr lang="en-US" sz="800" strike="sngStrike" dirty="0" smtClean="0"/>
              <a:t> with hat homeless )</a:t>
            </a:r>
            <a:endParaRPr lang="en-US" sz="800" strike="sngStrike" dirty="0"/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7587343" y="6046466"/>
            <a:ext cx="224731" cy="16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4432890" y="5692072"/>
            <a:ext cx="3154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strike="sngStrike" dirty="0" smtClean="0"/>
              <a:t>delayed 5 </a:t>
            </a:r>
            <a:r>
              <a:rPr lang="en-US" strike="sngStrike" dirty="0" err="1" smtClean="0"/>
              <a:t>Mintes</a:t>
            </a:r>
            <a:r>
              <a:rPr lang="en-US" strike="sngStrike" dirty="0" smtClean="0"/>
              <a:t> </a:t>
            </a:r>
            <a:r>
              <a:rPr lang="en-US" dirty="0" smtClean="0"/>
              <a:t>LISA[docs]</a:t>
            </a:r>
            <a:endParaRPr lang="en-US" dirty="0"/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7369628" y="5831022"/>
            <a:ext cx="528047" cy="114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485455" y="5540320"/>
            <a:ext cx="3341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JOSPHE.MARY..ANATOMY.$700/m</a:t>
            </a:r>
            <a:endParaRPr lang="en-US" dirty="0"/>
          </a:p>
        </p:txBody>
      </p:sp>
      <p:cxnSp>
        <p:nvCxnSpPr>
          <p:cNvPr id="76" name="Straight Connector 75"/>
          <p:cNvCxnSpPr/>
          <p:nvPr/>
        </p:nvCxnSpPr>
        <p:spPr>
          <a:xfrm flipH="1">
            <a:off x="8042571" y="5663605"/>
            <a:ext cx="2014424" cy="1324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5315059" y="1446296"/>
            <a:ext cx="192232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iCPVA.NAM</a:t>
            </a:r>
            <a:endParaRPr lang="en-US" dirty="0" smtClean="0"/>
          </a:p>
          <a:p>
            <a:r>
              <a:rPr lang="en-US" sz="800" strike="sngStrike" dirty="0" smtClean="0"/>
              <a:t>Infant child </a:t>
            </a:r>
            <a:r>
              <a:rPr lang="en-US" sz="800" strike="sngStrike" dirty="0" err="1" smtClean="0"/>
              <a:t>pornogprya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victums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assiatnce</a:t>
            </a:r>
            <a:endParaRPr lang="en-US" sz="800" strike="sngStrike" dirty="0"/>
          </a:p>
          <a:p>
            <a:r>
              <a:rPr lang="en-US" sz="800" strike="sngStrike" dirty="0" smtClean="0"/>
              <a:t>z/</a:t>
            </a:r>
            <a:r>
              <a:rPr lang="en-US" sz="800" strike="sngStrike" dirty="0" err="1" smtClean="0"/>
              <a:t>os</a:t>
            </a:r>
            <a:r>
              <a:rPr lang="en-US" sz="800" strike="sngStrike" dirty="0" smtClean="0"/>
              <a:t> network </a:t>
            </a:r>
            <a:r>
              <a:rPr lang="en-US" sz="800" strike="sngStrike" dirty="0" err="1" smtClean="0"/>
              <a:t>attahemtn</a:t>
            </a:r>
            <a:r>
              <a:rPr lang="en-US" sz="800" strike="sngStrike" dirty="0" smtClean="0"/>
              <a:t> memory</a:t>
            </a: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3090" y="1618683"/>
            <a:ext cx="1956296" cy="8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09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179" y="1739384"/>
            <a:ext cx="2171700" cy="15049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12192000" cy="9349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/>
              <a:t>FBI</a:t>
            </a:r>
            <a:endParaRPr lang="en-US" sz="4800" b="1" dirty="0"/>
          </a:p>
        </p:txBody>
      </p:sp>
      <p:sp>
        <p:nvSpPr>
          <p:cNvPr id="10" name="Rectangle 9"/>
          <p:cNvSpPr/>
          <p:nvPr/>
        </p:nvSpPr>
        <p:spPr>
          <a:xfrm>
            <a:off x="0" y="934948"/>
            <a:ext cx="12192000" cy="3595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285001" y="4237955"/>
            <a:ext cx="1287236" cy="1658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5094078" y="4605702"/>
            <a:ext cx="856197" cy="139337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7205655" y="4464561"/>
            <a:ext cx="968591" cy="14546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303294" y="4584850"/>
            <a:ext cx="808726" cy="125186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931850" y="4051678"/>
            <a:ext cx="13138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BIOMAONT </a:t>
            </a:r>
          </a:p>
          <a:p>
            <a:r>
              <a:rPr lang="en-US" dirty="0" smtClean="0"/>
              <a:t>SOUND</a:t>
            </a:r>
          </a:p>
          <a:p>
            <a:r>
              <a:rPr lang="en-US" dirty="0" smtClean="0"/>
              <a:t>SILENCER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209" y="5024523"/>
            <a:ext cx="380935" cy="66533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745" y="1677484"/>
            <a:ext cx="3201989" cy="320198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072" y="4271654"/>
            <a:ext cx="1066800" cy="10668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268037" y="2861979"/>
            <a:ext cx="13644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v2</a:t>
            </a:r>
            <a:endParaRPr lang="en-US" sz="96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175" y="1792358"/>
            <a:ext cx="961762" cy="1450527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6086999" y="1767716"/>
            <a:ext cx="1390366" cy="14998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240" y="1773019"/>
            <a:ext cx="1862817" cy="139531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483179" y="3417815"/>
            <a:ext cx="17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FBI:KIDNAPPING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9786257" y="6369227"/>
            <a:ext cx="15616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they found someone </a:t>
            </a:r>
            <a:r>
              <a:rPr lang="en-US" sz="800" strike="sngStrike" dirty="0" err="1" smtClean="0"/>
              <a:t>simsons</a:t>
            </a:r>
            <a:endParaRPr lang="en-US" sz="800" strike="sngStrike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6308102" y="1863880"/>
            <a:ext cx="1390366" cy="14998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527238" y="5734667"/>
            <a:ext cx="32673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2016 </a:t>
            </a:r>
            <a:r>
              <a:rPr lang="en-US" strike="sngStrike" dirty="0" smtClean="0"/>
              <a:t>!BLACK </a:t>
            </a:r>
            <a:r>
              <a:rPr lang="en-US" b="1" dirty="0" smtClean="0"/>
              <a:t>EXPORT</a:t>
            </a:r>
          </a:p>
          <a:p>
            <a:r>
              <a:rPr lang="en-US" dirty="0"/>
              <a:t>	 </a:t>
            </a:r>
            <a:r>
              <a:rPr lang="en-US" dirty="0" smtClean="0"/>
              <a:t>      </a:t>
            </a:r>
            <a:r>
              <a:rPr lang="en-US" b="1" dirty="0" smtClean="0"/>
              <a:t>IMPORT</a:t>
            </a:r>
          </a:p>
          <a:p>
            <a:r>
              <a:rPr lang="en-US" dirty="0" smtClean="0"/>
              <a:t>2017 </a:t>
            </a:r>
            <a:r>
              <a:rPr lang="en-US" strike="sngStrike" dirty="0" smtClean="0"/>
              <a:t>JB: Robert design the trains</a:t>
            </a:r>
          </a:p>
          <a:p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497" y="5537821"/>
            <a:ext cx="710932" cy="71093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922925" y="5245981"/>
            <a:ext cx="907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PRICE.JRS</a:t>
            </a:r>
            <a:endParaRPr lang="en-US" sz="14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2122714" y="506743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</a:t>
            </a:r>
            <a:endParaRPr lang="en-US" dirty="0"/>
          </a:p>
        </p:txBody>
      </p:sp>
      <p:cxnSp>
        <p:nvCxnSpPr>
          <p:cNvPr id="43" name="Straight Connector 42"/>
          <p:cNvCxnSpPr>
            <a:endCxn id="37" idx="0"/>
          </p:cNvCxnSpPr>
          <p:nvPr/>
        </p:nvCxnSpPr>
        <p:spPr>
          <a:xfrm flipV="1">
            <a:off x="3160922" y="5734667"/>
            <a:ext cx="1" cy="2300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3187935" y="6128657"/>
            <a:ext cx="73295" cy="348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794140" y="4237955"/>
            <a:ext cx="808235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solidFill>
                  <a:schemeClr val="bg1"/>
                </a:solidFill>
              </a:rPr>
              <a:t>Simens</a:t>
            </a:r>
            <a:r>
              <a:rPr lang="en-US" sz="800" dirty="0" smtClean="0">
                <a:solidFill>
                  <a:schemeClr val="bg1"/>
                </a:solidFill>
              </a:rPr>
              <a:t>(</a:t>
            </a:r>
            <a:r>
              <a:rPr lang="en-US" sz="800" dirty="0" err="1" smtClean="0">
                <a:solidFill>
                  <a:schemeClr val="bg1"/>
                </a:solidFill>
              </a:rPr>
              <a:t>nixdof</a:t>
            </a:r>
            <a:r>
              <a:rPr lang="en-US" sz="800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sz="800" dirty="0" err="1" smtClean="0">
                <a:solidFill>
                  <a:schemeClr val="bg1"/>
                </a:solidFill>
              </a:rPr>
              <a:t>Biomation</a:t>
            </a:r>
            <a:endParaRPr lang="en-US" sz="800" dirty="0" smtClean="0">
              <a:solidFill>
                <a:schemeClr val="bg1"/>
              </a:solidFill>
            </a:endParaRPr>
          </a:p>
          <a:p>
            <a:r>
              <a:rPr lang="en-US" sz="800" dirty="0" smtClean="0">
                <a:solidFill>
                  <a:schemeClr val="bg1"/>
                </a:solidFill>
              </a:rPr>
              <a:t>Gould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572237" y="4699620"/>
            <a:ext cx="60276" cy="3678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5794140" y="4271654"/>
            <a:ext cx="838373" cy="1599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5946540" y="4424054"/>
            <a:ext cx="838373" cy="1599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5794140" y="4347582"/>
            <a:ext cx="838373" cy="1599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364683" y="4841451"/>
            <a:ext cx="2564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</a:t>
            </a:r>
            <a:r>
              <a:rPr lang="en-US" strike="sngStrike" dirty="0" smtClean="0"/>
              <a:t>JP: trains </a:t>
            </a:r>
            <a:r>
              <a:rPr lang="en-US" strike="sngStrike" dirty="0" err="1" smtClean="0"/>
              <a:t>blackhawk</a:t>
            </a:r>
            <a:endParaRPr lang="en-US" strike="sngStrike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01" y="4233632"/>
            <a:ext cx="970526" cy="645841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474" y="4217755"/>
            <a:ext cx="817355" cy="61222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85" y="3431779"/>
            <a:ext cx="1163259" cy="1163259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55" y="5553758"/>
            <a:ext cx="420275" cy="136097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>
            <a:off x="487812" y="5436764"/>
            <a:ext cx="373405" cy="4824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022" y="5240487"/>
            <a:ext cx="462548" cy="27702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92" y="5553758"/>
            <a:ext cx="310918" cy="206902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>
            <a:off x="1141020" y="5511392"/>
            <a:ext cx="373405" cy="4824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1272439" y="5151120"/>
            <a:ext cx="373405" cy="4824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67" y="5997451"/>
            <a:ext cx="175898" cy="175898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54" y="4508511"/>
            <a:ext cx="948035" cy="607320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185883" y="6193156"/>
            <a:ext cx="18982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FBI:WMD</a:t>
            </a:r>
            <a:r>
              <a:rPr lang="en-US" sz="800" strike="sngStrike" dirty="0" smtClean="0">
                <a:sym typeface="Wingdings" panose="05000000000000000000" pitchFamily="2" charset="2"/>
              </a:rPr>
              <a:t>(phi/</a:t>
            </a:r>
            <a:r>
              <a:rPr lang="en-US" sz="800" strike="sngStrike" dirty="0" err="1" smtClean="0">
                <a:sym typeface="Wingdings" panose="05000000000000000000" pitchFamily="2" charset="2"/>
              </a:rPr>
              <a:t>kim</a:t>
            </a:r>
            <a:r>
              <a:rPr lang="en-US" sz="800" strike="sngStrike" dirty="0" smtClean="0">
                <a:sym typeface="Wingdings" panose="05000000000000000000" pitchFamily="2" charset="2"/>
              </a:rPr>
              <a:t>)</a:t>
            </a:r>
            <a:r>
              <a:rPr lang="en-US" sz="800" dirty="0" smtClean="0">
                <a:sym typeface="Wingdings" panose="05000000000000000000" pitchFamily="2" charset="2"/>
              </a:rPr>
              <a:t>.</a:t>
            </a:r>
          </a:p>
          <a:p>
            <a:r>
              <a:rPr lang="en-US" sz="800" dirty="0" smtClean="0"/>
              <a:t>WWI  ale Massage as </a:t>
            </a:r>
            <a:r>
              <a:rPr lang="en-US" sz="800" dirty="0" err="1" smtClean="0"/>
              <a:t>femail</a:t>
            </a:r>
            <a:endParaRPr lang="en-US" sz="800" dirty="0" smtClean="0"/>
          </a:p>
          <a:p>
            <a:r>
              <a:rPr lang="en-US" sz="800" strike="sngStrike" dirty="0" err="1" smtClean="0"/>
              <a:t>Hercuel</a:t>
            </a:r>
            <a:r>
              <a:rPr lang="en-US" sz="800" strike="sngStrike" dirty="0" smtClean="0"/>
              <a:t> Choy, IBM  0.1 Massage </a:t>
            </a:r>
            <a:r>
              <a:rPr lang="en-US" sz="800" strike="sngStrike" dirty="0" err="1" smtClean="0"/>
              <a:t>thd</a:t>
            </a:r>
            <a:r>
              <a:rPr lang="en-US" sz="800" strike="sngStrike" dirty="0" smtClean="0"/>
              <a:t> date</a:t>
            </a:r>
          </a:p>
          <a:p>
            <a:r>
              <a:rPr lang="en-US" sz="800" b="1" strike="sngStrike" dirty="0" smtClean="0"/>
              <a:t>RICH</a:t>
            </a:r>
            <a:endParaRPr lang="en-US" sz="800" b="1" strike="sngStrike" dirty="0"/>
          </a:p>
        </p:txBody>
      </p:sp>
      <p:cxnSp>
        <p:nvCxnSpPr>
          <p:cNvPr id="70" name="Straight Connector 69"/>
          <p:cNvCxnSpPr/>
          <p:nvPr/>
        </p:nvCxnSpPr>
        <p:spPr>
          <a:xfrm>
            <a:off x="736212" y="6071065"/>
            <a:ext cx="6382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49578" y="6007897"/>
            <a:ext cx="867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Offsite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791030" y="6107681"/>
            <a:ext cx="2205155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Onsite</a:t>
            </a:r>
            <a:r>
              <a:rPr lang="en-US" dirty="0" smtClean="0"/>
              <a:t>: </a:t>
            </a:r>
            <a:r>
              <a:rPr lang="en-US" sz="800" strike="sngStrike" dirty="0" err="1" smtClean="0"/>
              <a:t>hanjob</a:t>
            </a:r>
            <a:r>
              <a:rPr lang="en-US" sz="800" strike="sngStrike" dirty="0" smtClean="0"/>
              <a:t> male then female soon </a:t>
            </a:r>
          </a:p>
          <a:p>
            <a:r>
              <a:rPr lang="en-US" sz="800" dirty="0"/>
              <a:t>	</a:t>
            </a:r>
            <a:r>
              <a:rPr lang="en-US" sz="800" dirty="0" smtClean="0"/>
              <a:t>[x]no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538593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9349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/>
              <a:t>FBI</a:t>
            </a:r>
            <a:endParaRPr lang="en-US" sz="4800" b="1" dirty="0"/>
          </a:p>
        </p:txBody>
      </p:sp>
      <p:sp>
        <p:nvSpPr>
          <p:cNvPr id="10" name="Rectangle 9"/>
          <p:cNvSpPr/>
          <p:nvPr/>
        </p:nvSpPr>
        <p:spPr>
          <a:xfrm>
            <a:off x="0" y="934948"/>
            <a:ext cx="12192000" cy="3595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28" y="1792914"/>
            <a:ext cx="2481942" cy="158995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256" y="1792913"/>
            <a:ext cx="2481942" cy="1589955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4767943" y="3037114"/>
            <a:ext cx="2068286" cy="1632857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694454" y="3624517"/>
            <a:ext cx="5212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Al </a:t>
            </a:r>
            <a:r>
              <a:rPr lang="en-US" sz="800" strike="sngStrike" dirty="0" err="1" smtClean="0"/>
              <a:t>Kaida</a:t>
            </a:r>
            <a:endParaRPr lang="en-US" sz="800" strike="sngStrike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229" y="4100103"/>
            <a:ext cx="595478" cy="330382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73" y="3519300"/>
            <a:ext cx="668483" cy="668483"/>
          </a:xfrm>
          <a:prstGeom prst="rect">
            <a:avLst/>
          </a:prstGeom>
        </p:spPr>
      </p:pic>
      <p:sp>
        <p:nvSpPr>
          <p:cNvPr id="4" name="Can 3"/>
          <p:cNvSpPr/>
          <p:nvPr/>
        </p:nvSpPr>
        <p:spPr>
          <a:xfrm>
            <a:off x="3733800" y="3626574"/>
            <a:ext cx="947057" cy="947057"/>
          </a:xfrm>
          <a:prstGeom prst="can">
            <a:avLst>
              <a:gd name="adj" fmla="val 376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docs</a:t>
            </a:r>
            <a:endParaRPr lang="en-US" strike="sngStrik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269" y="3287486"/>
            <a:ext cx="359228" cy="359228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5619256" y="3287486"/>
            <a:ext cx="903063" cy="3390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628" y="5059527"/>
            <a:ext cx="2171700" cy="1504950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8244125" y="5000493"/>
            <a:ext cx="1287236" cy="1658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3" name="Straight Arrow Connector 72"/>
          <p:cNvCxnSpPr/>
          <p:nvPr/>
        </p:nvCxnSpPr>
        <p:spPr>
          <a:xfrm flipH="1" flipV="1">
            <a:off x="8053202" y="5368240"/>
            <a:ext cx="856197" cy="139337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9798179" y="5109649"/>
            <a:ext cx="968591" cy="14546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9895818" y="5229938"/>
            <a:ext cx="808726" cy="125186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9816861" y="5076727"/>
            <a:ext cx="88197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BIOMATION </a:t>
            </a:r>
          </a:p>
          <a:p>
            <a:r>
              <a:rPr lang="en-US" sz="1050" dirty="0" smtClean="0"/>
              <a:t>SOUND</a:t>
            </a:r>
          </a:p>
          <a:p>
            <a:r>
              <a:rPr lang="en-US" sz="1050" dirty="0" smtClean="0"/>
              <a:t>SILENCER</a:t>
            </a:r>
            <a:endParaRPr lang="en-US" sz="1050" dirty="0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5733" y="5669611"/>
            <a:ext cx="380935" cy="665332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8227161" y="3624517"/>
            <a:ext cx="13644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v2</a:t>
            </a:r>
            <a:endParaRPr lang="en-US" sz="9600" dirty="0"/>
          </a:p>
        </p:txBody>
      </p:sp>
      <p:sp>
        <p:nvSpPr>
          <p:cNvPr id="79" name="TextBox 78"/>
          <p:cNvSpPr txBox="1"/>
          <p:nvPr/>
        </p:nvSpPr>
        <p:spPr>
          <a:xfrm>
            <a:off x="8753264" y="5000493"/>
            <a:ext cx="808235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solidFill>
                  <a:schemeClr val="bg1"/>
                </a:solidFill>
              </a:rPr>
              <a:t>Simens</a:t>
            </a:r>
            <a:r>
              <a:rPr lang="en-US" sz="800" dirty="0" smtClean="0">
                <a:solidFill>
                  <a:schemeClr val="bg1"/>
                </a:solidFill>
              </a:rPr>
              <a:t>(</a:t>
            </a:r>
            <a:r>
              <a:rPr lang="en-US" sz="800" dirty="0" err="1" smtClean="0">
                <a:solidFill>
                  <a:schemeClr val="bg1"/>
                </a:solidFill>
              </a:rPr>
              <a:t>nixdof</a:t>
            </a:r>
            <a:r>
              <a:rPr lang="en-US" sz="800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sz="800" dirty="0" err="1" smtClean="0">
                <a:solidFill>
                  <a:schemeClr val="bg1"/>
                </a:solidFill>
              </a:rPr>
              <a:t>Biomation</a:t>
            </a:r>
            <a:endParaRPr lang="en-US" sz="800" dirty="0" smtClean="0">
              <a:solidFill>
                <a:schemeClr val="bg1"/>
              </a:solidFill>
            </a:endParaRPr>
          </a:p>
          <a:p>
            <a:r>
              <a:rPr lang="en-US" sz="800" dirty="0" smtClean="0">
                <a:solidFill>
                  <a:schemeClr val="bg1"/>
                </a:solidFill>
              </a:rPr>
              <a:t>Gould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9531361" y="5462158"/>
            <a:ext cx="60276" cy="3678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/>
          <p:cNvCxnSpPr/>
          <p:nvPr/>
        </p:nvCxnSpPr>
        <p:spPr>
          <a:xfrm flipV="1">
            <a:off x="8753264" y="5034192"/>
            <a:ext cx="838373" cy="1599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8905664" y="5186592"/>
            <a:ext cx="838373" cy="1599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8753264" y="5110120"/>
            <a:ext cx="838373" cy="1599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be 10"/>
          <p:cNvSpPr/>
          <p:nvPr/>
        </p:nvSpPr>
        <p:spPr>
          <a:xfrm>
            <a:off x="10472333" y="4100102"/>
            <a:ext cx="816153" cy="569869"/>
          </a:xfrm>
          <a:prstGeom prst="cub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Cms</a:t>
            </a:r>
            <a:endParaRPr lang="en-US" sz="1200" dirty="0" smtClean="0"/>
          </a:p>
          <a:p>
            <a:pPr algn="ctr"/>
            <a:r>
              <a:rPr lang="en-US" sz="1200" dirty="0" smtClean="0"/>
              <a:t>disk</a:t>
            </a:r>
            <a:endParaRPr lang="en-US" sz="1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037" y="4025629"/>
            <a:ext cx="797643" cy="608319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9744037" y="3732239"/>
            <a:ext cx="797643" cy="12682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378961" y="1759142"/>
            <a:ext cx="892628" cy="4213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9531361" y="1911542"/>
            <a:ext cx="892628" cy="4213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9683761" y="2063942"/>
            <a:ext cx="892628" cy="4213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9836161" y="2216342"/>
            <a:ext cx="892628" cy="42132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744037" y="1524000"/>
            <a:ext cx="2152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BLACKHAWS LAZER’S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0262418" y="1837336"/>
            <a:ext cx="1893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NAM.</a:t>
            </a:r>
            <a:r>
              <a:rPr lang="en-US" sz="800" strike="sngStrike" dirty="0" err="1" smtClean="0"/>
              <a:t>Gohcoh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jb,visa</a:t>
            </a:r>
            <a:r>
              <a:rPr lang="en-US" sz="800" strike="sngStrike" dirty="0" smtClean="0"/>
              <a:t> black </a:t>
            </a:r>
            <a:r>
              <a:rPr lang="en-US" sz="800" strike="sngStrike" dirty="0" err="1" smtClean="0"/>
              <a:t>hwa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fugessor</a:t>
            </a:r>
            <a:r>
              <a:rPr lang="en-US" sz="800" strike="sngStrike" dirty="0" smtClean="0"/>
              <a:t>)</a:t>
            </a:r>
          </a:p>
          <a:p>
            <a:r>
              <a:rPr lang="en-US" sz="800" dirty="0" smtClean="0"/>
              <a:t>000.tw.pns.NAM</a:t>
            </a:r>
            <a:endParaRPr lang="en-US" sz="800" dirty="0"/>
          </a:p>
        </p:txBody>
      </p:sp>
      <p:sp>
        <p:nvSpPr>
          <p:cNvPr id="26" name="TextBox 25"/>
          <p:cNvSpPr txBox="1"/>
          <p:nvPr/>
        </p:nvSpPr>
        <p:spPr>
          <a:xfrm>
            <a:off x="11044474" y="6114880"/>
            <a:ext cx="15840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NAME CHANGE (</a:t>
            </a:r>
          </a:p>
          <a:p>
            <a:r>
              <a:rPr lang="en-US" sz="800" strike="sngStrike" dirty="0" err="1" smtClean="0"/>
              <a:t>freepizza</a:t>
            </a:r>
            <a:r>
              <a:rPr lang="en-US" sz="800" strike="sngStrike" dirty="0" smtClean="0"/>
              <a:t>).Father</a:t>
            </a:r>
            <a:r>
              <a:rPr lang="en-US" sz="800" dirty="0" smtClean="0"/>
              <a:t> </a:t>
            </a:r>
          </a:p>
          <a:p>
            <a:r>
              <a:rPr lang="en-US" sz="800" dirty="0" smtClean="0"/>
              <a:t>IPX </a:t>
            </a:r>
            <a:r>
              <a:rPr lang="en-US" sz="800" strike="sngStrike" dirty="0" err="1" smtClean="0"/>
              <a:t>Bradkey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Johson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Enlismeent</a:t>
            </a:r>
            <a:r>
              <a:rPr lang="en-US" sz="800" strike="sngStrike" dirty="0" smtClean="0"/>
              <a:t>.</a:t>
            </a:r>
          </a:p>
          <a:p>
            <a:r>
              <a:rPr lang="en-US" sz="800" dirty="0" smtClean="0"/>
              <a:t>CODENAME</a:t>
            </a:r>
          </a:p>
          <a:p>
            <a:r>
              <a:rPr lang="en-US" sz="800" dirty="0" smtClean="0"/>
              <a:t>.</a:t>
            </a:r>
            <a:r>
              <a:rPr lang="en-US" sz="800" dirty="0" err="1" smtClean="0"/>
              <a:t>nonPoliceCfg</a:t>
            </a:r>
            <a:r>
              <a:rPr lang="en-US" sz="800" dirty="0" smtClean="0"/>
              <a:t>(</a:t>
            </a:r>
            <a:r>
              <a:rPr lang="en-US" sz="800" strike="sngStrike" dirty="0" smtClean="0"/>
              <a:t>“0.0001 Peterson”</a:t>
            </a:r>
            <a:r>
              <a:rPr lang="en-US" sz="800" dirty="0" smtClean="0"/>
              <a:t>)</a:t>
            </a:r>
            <a:endParaRPr lang="en-US" sz="800" dirty="0"/>
          </a:p>
        </p:txBody>
      </p:sp>
      <p:sp>
        <p:nvSpPr>
          <p:cNvPr id="30" name="TextBox 29"/>
          <p:cNvSpPr txBox="1"/>
          <p:nvPr/>
        </p:nvSpPr>
        <p:spPr>
          <a:xfrm>
            <a:off x="11209151" y="5669611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Other: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700" y="5765411"/>
            <a:ext cx="881065" cy="88106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1308" y="6241565"/>
            <a:ext cx="402387" cy="402387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714751" y="3876024"/>
            <a:ext cx="1234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civil </a:t>
            </a:r>
            <a:r>
              <a:rPr lang="en-US" sz="800" dirty="0" err="1" smtClean="0"/>
              <a:t>code:HOMCIDE:AUSLADNER</a:t>
            </a:r>
            <a:r>
              <a:rPr lang="en-US" sz="800" dirty="0" smtClean="0"/>
              <a:t> </a:t>
            </a:r>
            <a:r>
              <a:rPr lang="en-US" sz="800" strike="sngStrike" dirty="0" smtClean="0"/>
              <a:t>0.1 default</a:t>
            </a:r>
          </a:p>
          <a:p>
            <a:r>
              <a:rPr lang="en-US" sz="800" strike="sngStrike" dirty="0" smtClean="0"/>
              <a:t>0.1 </a:t>
            </a:r>
            <a:r>
              <a:rPr lang="en-US" sz="800" dirty="0" err="1" smtClean="0"/>
              <a:t>LARRY.</a:t>
            </a:r>
            <a:r>
              <a:rPr lang="en-US" sz="800" strike="sngStrike" dirty="0" err="1" smtClean="0"/>
              <a:t>x</a:t>
            </a:r>
            <a:r>
              <a:rPr lang="en-US" sz="800" strike="sngStrike" dirty="0" smtClean="0"/>
              <a:t>/y mouse</a:t>
            </a:r>
            <a:endParaRPr lang="en-US" sz="800" strike="sngStrike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183" y="3965236"/>
            <a:ext cx="178933" cy="242904"/>
          </a:xfrm>
          <a:prstGeom prst="rect">
            <a:avLst/>
          </a:prstGeom>
        </p:spPr>
      </p:pic>
      <p:cxnSp>
        <p:nvCxnSpPr>
          <p:cNvPr id="88" name="Straight Connector 87"/>
          <p:cNvCxnSpPr>
            <a:endCxn id="42" idx="0"/>
          </p:cNvCxnSpPr>
          <p:nvPr/>
        </p:nvCxnSpPr>
        <p:spPr>
          <a:xfrm flipV="1">
            <a:off x="5830959" y="3876024"/>
            <a:ext cx="500837" cy="49034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0695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349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/>
              <a:t>FBI</a:t>
            </a:r>
            <a:endParaRPr lang="en-US" sz="4800" b="1" dirty="0"/>
          </a:p>
        </p:txBody>
      </p:sp>
      <p:sp>
        <p:nvSpPr>
          <p:cNvPr id="5" name="Rectangle 4"/>
          <p:cNvSpPr/>
          <p:nvPr/>
        </p:nvSpPr>
        <p:spPr>
          <a:xfrm>
            <a:off x="0" y="934948"/>
            <a:ext cx="12192000" cy="3595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897" y="1891674"/>
            <a:ext cx="796329" cy="529921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973607" y="1551935"/>
            <a:ext cx="593921" cy="11815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818580" y="2106202"/>
            <a:ext cx="365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TANGO.</a:t>
            </a:r>
            <a:r>
              <a:rPr lang="en-US" strike="sngStrike" dirty="0" err="1" smtClean="0"/>
              <a:t>Jerry</a:t>
            </a:r>
            <a:r>
              <a:rPr lang="en-US" strike="sngStrike" dirty="0" smtClean="0"/>
              <a:t> Yang.JP.Anoumous.fly.sr</a:t>
            </a:r>
            <a:endParaRPr lang="en-US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5520759" y="2640861"/>
            <a:ext cx="2951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Warped </a:t>
            </a:r>
            <a:r>
              <a:rPr lang="en-US" dirty="0" err="1" smtClean="0"/>
              <a:t>Rercode</a:t>
            </a:r>
            <a:endParaRPr lang="en-US" dirty="0" smtClean="0"/>
          </a:p>
          <a:p>
            <a:r>
              <a:rPr lang="en-US" dirty="0" smtClean="0"/>
              <a:t>Amiga ( Apple </a:t>
            </a:r>
            <a:r>
              <a:rPr lang="en-US" dirty="0" err="1" smtClean="0"/>
              <a:t>Jesuse</a:t>
            </a:r>
            <a:r>
              <a:rPr lang="en-US" dirty="0" smtClean="0"/>
              <a:t>/</a:t>
            </a:r>
            <a:r>
              <a:rPr lang="en-US" dirty="0" err="1" smtClean="0"/>
              <a:t>Joshue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592548" y="1705510"/>
            <a:ext cx="2418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CHANE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freepzza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15" name="TextBox 14"/>
          <p:cNvSpPr txBox="1"/>
          <p:nvPr/>
        </p:nvSpPr>
        <p:spPr>
          <a:xfrm>
            <a:off x="3455192" y="1367269"/>
            <a:ext cx="366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ATOMBOBM</a:t>
            </a:r>
            <a:r>
              <a:rPr lang="en-US" b="1" strike="sngStrike" dirty="0" smtClean="0"/>
              <a:t>(</a:t>
            </a:r>
            <a:r>
              <a:rPr lang="en-US" b="1" strike="sngStrike" dirty="0" err="1" smtClean="0"/>
              <a:t>HAHN,Ratzel,visa.fly.sr</a:t>
            </a:r>
            <a:r>
              <a:rPr lang="en-US" b="1" strike="sngStrike" dirty="0" smtClean="0"/>
              <a:t>)</a:t>
            </a:r>
            <a:endParaRPr lang="en-US" b="1" strike="sngStrike" dirty="0"/>
          </a:p>
        </p:txBody>
      </p:sp>
      <p:sp>
        <p:nvSpPr>
          <p:cNvPr id="16" name="Rectangle 15"/>
          <p:cNvSpPr/>
          <p:nvPr/>
        </p:nvSpPr>
        <p:spPr>
          <a:xfrm>
            <a:off x="801383" y="3580544"/>
            <a:ext cx="1890445" cy="359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801383" y="4048016"/>
            <a:ext cx="1890445" cy="10376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01383" y="5193584"/>
            <a:ext cx="1890445" cy="359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801383" y="5661056"/>
            <a:ext cx="1890445" cy="10376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INTERUTPS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01383" y="4243695"/>
            <a:ext cx="2359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HOMCIDIE:STUNSTROK</a:t>
            </a:r>
          </a:p>
          <a:p>
            <a:r>
              <a:rPr lang="en-US" sz="800" strike="sngStrike" dirty="0" smtClean="0"/>
              <a:t>Zodiac</a:t>
            </a:r>
            <a:r>
              <a:rPr lang="en-US" dirty="0" smtClean="0"/>
              <a:t> INTERUPTS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01383" y="5764604"/>
            <a:ext cx="3645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nonPoliceAfircnaAmerica.</a:t>
            </a:r>
            <a:r>
              <a:rPr lang="en-US" sz="800" strike="sngStrike" dirty="0" err="1" smtClean="0"/>
              <a:t>maxplan.aei.marx</a:t>
            </a:r>
            <a:r>
              <a:rPr lang="en-US" sz="800" strike="sngStrike" dirty="0" smtClean="0"/>
              <a:t>(2pac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5520759" y="2815119"/>
            <a:ext cx="1876634" cy="30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275933" y="5124341"/>
            <a:ext cx="2820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dirty="0" err="1" smtClean="0"/>
              <a:t>ATB.</a:t>
            </a:r>
            <a:r>
              <a:rPr lang="en-US" strike="sngStrike" dirty="0" err="1" smtClean="0"/>
              <a:t>include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trance,rave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5770" y="3975815"/>
            <a:ext cx="1983530" cy="1333192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6096000" y="3478604"/>
            <a:ext cx="1434957" cy="1088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851" y="4126570"/>
            <a:ext cx="1133475" cy="638175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H="1">
            <a:off x="6096000" y="3382338"/>
            <a:ext cx="2082229" cy="1109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558373" y="3392102"/>
            <a:ext cx="2883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ATOMBOMB(</a:t>
            </a:r>
            <a:r>
              <a:rPr lang="en-US" dirty="0" err="1" smtClean="0"/>
              <a:t>HANHN,florian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0397447" y="3287192"/>
            <a:ext cx="955497" cy="473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428180" y="3863083"/>
            <a:ext cx="1030896" cy="901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5671335" y="1551935"/>
            <a:ext cx="1726058" cy="2893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2342508" y="1505969"/>
            <a:ext cx="818175" cy="6526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2322787" y="2158657"/>
            <a:ext cx="851927" cy="6852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613041" y="2475534"/>
            <a:ext cx="429515" cy="285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1625144" y="2694322"/>
            <a:ext cx="562373" cy="5193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cxnSp>
        <p:nvCxnSpPr>
          <p:cNvPr id="44" name="Straight Arrow Connector 43"/>
          <p:cNvCxnSpPr>
            <a:endCxn id="41" idx="0"/>
          </p:cNvCxnSpPr>
          <p:nvPr/>
        </p:nvCxnSpPr>
        <p:spPr>
          <a:xfrm flipH="1">
            <a:off x="1827799" y="1684819"/>
            <a:ext cx="846557" cy="7907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65939" y="1970295"/>
            <a:ext cx="408443" cy="621642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>
            <a:off x="3820684" y="1782497"/>
            <a:ext cx="593921" cy="11815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ube 46"/>
          <p:cNvSpPr/>
          <p:nvPr/>
        </p:nvSpPr>
        <p:spPr>
          <a:xfrm>
            <a:off x="191627" y="1458140"/>
            <a:ext cx="990912" cy="142196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</a:p>
          <a:p>
            <a:pPr algn="ctr"/>
            <a:r>
              <a:rPr lang="en-US" dirty="0" smtClean="0"/>
              <a:t>IPX</a:t>
            </a:r>
          </a:p>
          <a:p>
            <a:pPr algn="ctr"/>
            <a:r>
              <a:rPr lang="en-US" dirty="0" smtClean="0"/>
              <a:t>Docs(FC)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39787" y="2883912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[x]no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7756989" y="6133936"/>
            <a:ext cx="3646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DEA(after IMPORT POLICE TRAILER[])</a:t>
            </a:r>
            <a:endParaRPr lang="en-US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8352890" y="6133936"/>
            <a:ext cx="554804" cy="5648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741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9349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/>
              <a:t>FBI</a:t>
            </a:r>
            <a:endParaRPr lang="en-US" sz="4800" b="1" dirty="0"/>
          </a:p>
        </p:txBody>
      </p:sp>
      <p:sp>
        <p:nvSpPr>
          <p:cNvPr id="10" name="Rectangle 9"/>
          <p:cNvSpPr/>
          <p:nvPr/>
        </p:nvSpPr>
        <p:spPr>
          <a:xfrm>
            <a:off x="0" y="934948"/>
            <a:ext cx="12192000" cy="3595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60363" y="1500564"/>
            <a:ext cx="268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Ronald Reagan berlin 1990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58" y="1869896"/>
            <a:ext cx="2667000" cy="17145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886" y="2826474"/>
            <a:ext cx="595478" cy="330382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5609782" y="3726864"/>
            <a:ext cx="1287236" cy="1658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7163836" y="3836020"/>
            <a:ext cx="968591" cy="14546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261475" y="3956309"/>
            <a:ext cx="808726" cy="125186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7182518" y="3803098"/>
            <a:ext cx="88197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BIOMATION </a:t>
            </a:r>
          </a:p>
          <a:p>
            <a:r>
              <a:rPr lang="en-US" sz="1050" dirty="0" smtClean="0"/>
              <a:t>SOUND</a:t>
            </a:r>
          </a:p>
          <a:p>
            <a:r>
              <a:rPr lang="en-US" sz="1050" dirty="0" smtClean="0"/>
              <a:t>SILENCER</a:t>
            </a:r>
            <a:endParaRPr lang="en-US" sz="1050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390" y="4395982"/>
            <a:ext cx="380935" cy="66533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5592818" y="2350888"/>
            <a:ext cx="13644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v1</a:t>
            </a:r>
            <a:endParaRPr lang="en-US" sz="9600" dirty="0"/>
          </a:p>
        </p:txBody>
      </p:sp>
      <p:sp>
        <p:nvSpPr>
          <p:cNvPr id="53" name="TextBox 52"/>
          <p:cNvSpPr txBox="1"/>
          <p:nvPr/>
        </p:nvSpPr>
        <p:spPr>
          <a:xfrm>
            <a:off x="6118921" y="3726864"/>
            <a:ext cx="808235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solidFill>
                  <a:schemeClr val="bg1"/>
                </a:solidFill>
              </a:rPr>
              <a:t>Simens</a:t>
            </a:r>
            <a:r>
              <a:rPr lang="en-US" sz="800" dirty="0" smtClean="0">
                <a:solidFill>
                  <a:schemeClr val="bg1"/>
                </a:solidFill>
              </a:rPr>
              <a:t>(</a:t>
            </a:r>
            <a:r>
              <a:rPr lang="en-US" sz="800" dirty="0" err="1" smtClean="0">
                <a:solidFill>
                  <a:schemeClr val="bg1"/>
                </a:solidFill>
              </a:rPr>
              <a:t>nixdof</a:t>
            </a:r>
            <a:r>
              <a:rPr lang="en-US" sz="800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sz="800" dirty="0" err="1" smtClean="0">
                <a:solidFill>
                  <a:schemeClr val="bg1"/>
                </a:solidFill>
              </a:rPr>
              <a:t>Biomation</a:t>
            </a:r>
            <a:endParaRPr lang="en-US" sz="800" dirty="0" smtClean="0">
              <a:solidFill>
                <a:schemeClr val="bg1"/>
              </a:solidFill>
            </a:endParaRPr>
          </a:p>
          <a:p>
            <a:r>
              <a:rPr lang="en-US" sz="800" dirty="0" smtClean="0">
                <a:solidFill>
                  <a:schemeClr val="bg1"/>
                </a:solidFill>
              </a:rPr>
              <a:t>Gould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897018" y="4188529"/>
            <a:ext cx="60276" cy="3678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6118921" y="3760563"/>
            <a:ext cx="838373" cy="1599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6271321" y="3912963"/>
            <a:ext cx="838373" cy="1599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6118921" y="3836491"/>
            <a:ext cx="838373" cy="1599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ube 59"/>
          <p:cNvSpPr/>
          <p:nvPr/>
        </p:nvSpPr>
        <p:spPr>
          <a:xfrm>
            <a:off x="7837990" y="2826473"/>
            <a:ext cx="816153" cy="569869"/>
          </a:xfrm>
          <a:prstGeom prst="cub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Cms</a:t>
            </a:r>
            <a:endParaRPr lang="en-US" sz="1200" dirty="0" smtClean="0"/>
          </a:p>
          <a:p>
            <a:pPr algn="ctr"/>
            <a:r>
              <a:rPr lang="en-US" sz="1200" dirty="0" smtClean="0"/>
              <a:t>disk</a:t>
            </a:r>
            <a:endParaRPr lang="en-US" sz="1200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694" y="2752000"/>
            <a:ext cx="797643" cy="608319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>
            <a:off x="7109694" y="2458610"/>
            <a:ext cx="797643" cy="12682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574808" y="4395982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Other:</a:t>
            </a:r>
            <a:endParaRPr lang="en-US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357" y="4491782"/>
            <a:ext cx="881065" cy="881065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965" y="4967936"/>
            <a:ext cx="402387" cy="402387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8132427" y="2458610"/>
            <a:ext cx="108059" cy="1125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652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886" y="2826474"/>
            <a:ext cx="595478" cy="3303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408879" y="2311374"/>
            <a:ext cx="1793007" cy="127302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12192000" cy="9349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/>
              <a:t>FBI</a:t>
            </a:r>
            <a:endParaRPr lang="en-US" sz="4800" b="1" dirty="0"/>
          </a:p>
        </p:txBody>
      </p:sp>
      <p:sp>
        <p:nvSpPr>
          <p:cNvPr id="10" name="Rectangle 9"/>
          <p:cNvSpPr/>
          <p:nvPr/>
        </p:nvSpPr>
        <p:spPr>
          <a:xfrm>
            <a:off x="0" y="934948"/>
            <a:ext cx="12192000" cy="3595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60363" y="1500564"/>
            <a:ext cx="2689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Ronald Reagan berlin 1990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58" y="1869896"/>
            <a:ext cx="2667000" cy="1714500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5609782" y="3726864"/>
            <a:ext cx="1287236" cy="1658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7163836" y="3836020"/>
            <a:ext cx="968591" cy="14546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7261475" y="3956309"/>
            <a:ext cx="808726" cy="125186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7182518" y="3803098"/>
            <a:ext cx="88197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BIOMATION </a:t>
            </a:r>
          </a:p>
          <a:p>
            <a:r>
              <a:rPr lang="en-US" sz="1050" dirty="0" smtClean="0"/>
              <a:t>SOUND</a:t>
            </a:r>
          </a:p>
          <a:p>
            <a:r>
              <a:rPr lang="en-US" sz="1050" dirty="0" smtClean="0"/>
              <a:t>SILENCER</a:t>
            </a:r>
            <a:endParaRPr lang="en-US" sz="1050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1390" y="4395982"/>
            <a:ext cx="380935" cy="66533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5592818" y="2350888"/>
            <a:ext cx="13644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v2</a:t>
            </a:r>
            <a:endParaRPr lang="en-US" sz="9600" dirty="0"/>
          </a:p>
        </p:txBody>
      </p:sp>
      <p:sp>
        <p:nvSpPr>
          <p:cNvPr id="53" name="TextBox 52"/>
          <p:cNvSpPr txBox="1"/>
          <p:nvPr/>
        </p:nvSpPr>
        <p:spPr>
          <a:xfrm>
            <a:off x="6118921" y="3726864"/>
            <a:ext cx="808235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solidFill>
                  <a:schemeClr val="bg1"/>
                </a:solidFill>
              </a:rPr>
              <a:t>Simens</a:t>
            </a:r>
            <a:r>
              <a:rPr lang="en-US" sz="800" dirty="0" smtClean="0">
                <a:solidFill>
                  <a:schemeClr val="bg1"/>
                </a:solidFill>
              </a:rPr>
              <a:t>(</a:t>
            </a:r>
            <a:r>
              <a:rPr lang="en-US" sz="800" dirty="0" err="1" smtClean="0">
                <a:solidFill>
                  <a:schemeClr val="bg1"/>
                </a:solidFill>
              </a:rPr>
              <a:t>nixdof</a:t>
            </a:r>
            <a:r>
              <a:rPr lang="en-US" sz="800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sz="800" dirty="0" err="1" smtClean="0">
                <a:solidFill>
                  <a:schemeClr val="bg1"/>
                </a:solidFill>
              </a:rPr>
              <a:t>Biomation</a:t>
            </a:r>
            <a:endParaRPr lang="en-US" sz="800" dirty="0" smtClean="0">
              <a:solidFill>
                <a:schemeClr val="bg1"/>
              </a:solidFill>
            </a:endParaRPr>
          </a:p>
          <a:p>
            <a:r>
              <a:rPr lang="en-US" sz="800" dirty="0" smtClean="0">
                <a:solidFill>
                  <a:schemeClr val="bg1"/>
                </a:solidFill>
              </a:rPr>
              <a:t>Gould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897018" y="4188529"/>
            <a:ext cx="60276" cy="36781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6118921" y="3760563"/>
            <a:ext cx="838373" cy="1599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6271321" y="3912963"/>
            <a:ext cx="838373" cy="1599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6118921" y="3836491"/>
            <a:ext cx="838373" cy="1599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ube 59"/>
          <p:cNvSpPr/>
          <p:nvPr/>
        </p:nvSpPr>
        <p:spPr>
          <a:xfrm>
            <a:off x="7837990" y="2826473"/>
            <a:ext cx="816153" cy="569869"/>
          </a:xfrm>
          <a:prstGeom prst="cub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Cms</a:t>
            </a:r>
            <a:endParaRPr lang="en-US" sz="1200" dirty="0" smtClean="0"/>
          </a:p>
          <a:p>
            <a:pPr algn="ctr"/>
            <a:r>
              <a:rPr lang="en-US" sz="1200" dirty="0" smtClean="0"/>
              <a:t>disk</a:t>
            </a:r>
            <a:endParaRPr lang="en-US" sz="1200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694" y="2752000"/>
            <a:ext cx="797643" cy="608319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>
            <a:off x="7109694" y="2458610"/>
            <a:ext cx="797643" cy="12682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574808" y="4395982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Other:</a:t>
            </a:r>
            <a:endParaRPr lang="en-US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357" y="4491782"/>
            <a:ext cx="881065" cy="881065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965" y="4967936"/>
            <a:ext cx="402387" cy="402387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8132427" y="2458610"/>
            <a:ext cx="108059" cy="1125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>
            <a:off x="3494314" y="1869896"/>
            <a:ext cx="185057" cy="58871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283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9349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/>
              <a:t>FBI</a:t>
            </a:r>
            <a:endParaRPr lang="en-US" sz="4800" b="1" dirty="0"/>
          </a:p>
        </p:txBody>
      </p:sp>
      <p:sp>
        <p:nvSpPr>
          <p:cNvPr id="10" name="Rectangle 9"/>
          <p:cNvSpPr/>
          <p:nvPr/>
        </p:nvSpPr>
        <p:spPr>
          <a:xfrm>
            <a:off x="0" y="934948"/>
            <a:ext cx="12192000" cy="3595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4" y="1605671"/>
            <a:ext cx="3929741" cy="251742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627914" y="2405743"/>
            <a:ext cx="5355633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/>
              <a:t>SALES: LISA</a:t>
            </a:r>
          </a:p>
          <a:p>
            <a:r>
              <a:rPr lang="en-US" sz="8800" dirty="0" err="1" smtClean="0"/>
              <a:t>iCPVA</a:t>
            </a:r>
            <a:endParaRPr lang="en-US" sz="88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497286" y="3690257"/>
            <a:ext cx="598714" cy="805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733" y="4876800"/>
            <a:ext cx="1072451" cy="107245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839" y="5048562"/>
            <a:ext cx="949779" cy="94977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154" y="5035090"/>
            <a:ext cx="963251" cy="96325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013072" y="5134704"/>
            <a:ext cx="3831772" cy="7427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2645" y="5395097"/>
            <a:ext cx="845605" cy="64612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895600" y="503509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2014</a:t>
            </a:r>
            <a:endParaRPr lang="en-US" b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26" y="5516777"/>
            <a:ext cx="277626" cy="402771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4971521" y="5247044"/>
            <a:ext cx="603443" cy="9035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338932" y="5266404"/>
            <a:ext cx="603443" cy="9035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55351" y="4950038"/>
            <a:ext cx="1331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BOOKSTORE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615543" y="2133600"/>
            <a:ext cx="5392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WWI.</a:t>
            </a:r>
            <a:r>
              <a:rPr lang="en-US" b="1" dirty="0" smtClean="0"/>
              <a:t>IMPORT</a:t>
            </a:r>
            <a:r>
              <a:rPr lang="en-US" dirty="0" smtClean="0"/>
              <a:t>.al </a:t>
            </a:r>
            <a:r>
              <a:rPr lang="en-US" dirty="0" err="1" smtClean="0"/>
              <a:t>kada</a:t>
            </a:r>
            <a:r>
              <a:rPr lang="en-US" dirty="0" smtClean="0"/>
              <a:t> HOMC:CHANLOR.ELKE.HAMBURG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096000" y="2244394"/>
            <a:ext cx="1034143" cy="2495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574964" y="2864385"/>
            <a:ext cx="891150" cy="270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305730" y="1442650"/>
            <a:ext cx="3398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Sither</a:t>
            </a:r>
            <a:r>
              <a:rPr lang="en-US" strike="sngStrike" dirty="0" smtClean="0"/>
              <a:t> there as father a-to-b </a:t>
            </a:r>
            <a:r>
              <a:rPr lang="en-US" b="1" dirty="0" smtClean="0"/>
              <a:t>SALES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9515345" y="1402635"/>
            <a:ext cx="979714" cy="3472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9514114" y="1831035"/>
            <a:ext cx="951070" cy="4133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9542824" y="1819982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INTERUTPS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9623137" y="1972259"/>
            <a:ext cx="20762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 don’t have to do </a:t>
            </a:r>
            <a:r>
              <a:rPr lang="en-US" sz="800" strike="sngStrike" dirty="0" err="1" smtClean="0"/>
              <a:t>antying</a:t>
            </a:r>
            <a:r>
              <a:rPr lang="en-US" sz="800" strike="sngStrike" dirty="0" smtClean="0"/>
              <a:t> </a:t>
            </a:r>
          </a:p>
          <a:p>
            <a:r>
              <a:rPr lang="en-US" sz="800" strike="sngStrike" dirty="0" smtClean="0"/>
              <a:t>You are dumb</a:t>
            </a:r>
            <a:r>
              <a:rPr lang="en-US" sz="800" dirty="0" smtClean="0"/>
              <a:t>. SALES </a:t>
            </a:r>
            <a:r>
              <a:rPr lang="en-US" sz="800" dirty="0" err="1" smtClean="0"/>
              <a:t>sexabuse</a:t>
            </a:r>
            <a:r>
              <a:rPr lang="en-US" sz="800" dirty="0" smtClean="0"/>
              <a:t> </a:t>
            </a:r>
            <a:r>
              <a:rPr lang="en-US" sz="800" strike="sngStrike" dirty="0" smtClean="0"/>
              <a:t>infant and </a:t>
            </a:r>
            <a:r>
              <a:rPr lang="en-US" sz="800" strike="sngStrike" dirty="0" err="1" smtClean="0"/>
              <a:t>ext</a:t>
            </a:r>
            <a:endParaRPr lang="en-US" sz="800" strike="sngStrike" dirty="0"/>
          </a:p>
        </p:txBody>
      </p:sp>
      <p:sp>
        <p:nvSpPr>
          <p:cNvPr id="34" name="TextBox 33"/>
          <p:cNvSpPr txBox="1"/>
          <p:nvPr/>
        </p:nvSpPr>
        <p:spPr>
          <a:xfrm>
            <a:off x="3777343" y="4615543"/>
            <a:ext cx="883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err="1" smtClean="0"/>
              <a:t>Offisite</a:t>
            </a:r>
            <a:endParaRPr lang="en-US" b="1" strike="sngStrike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9323" y="3893687"/>
            <a:ext cx="845605" cy="646129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>
            <a:off x="4400305" y="3922496"/>
            <a:ext cx="603443" cy="9035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730031" y="3647007"/>
            <a:ext cx="803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Onsite</a:t>
            </a:r>
            <a:endParaRPr lang="en-US" b="1" strike="sngStrike" dirty="0"/>
          </a:p>
        </p:txBody>
      </p:sp>
      <p:sp>
        <p:nvSpPr>
          <p:cNvPr id="36" name="TextBox 35"/>
          <p:cNvSpPr txBox="1"/>
          <p:nvPr/>
        </p:nvSpPr>
        <p:spPr>
          <a:xfrm>
            <a:off x="4702026" y="3893687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Cisoc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motneign</a:t>
            </a:r>
            <a:endParaRPr lang="en-US" strike="sngStrike" dirty="0"/>
          </a:p>
        </p:txBody>
      </p:sp>
      <p:sp>
        <p:nvSpPr>
          <p:cNvPr id="37" name="TextBox 36"/>
          <p:cNvSpPr txBox="1"/>
          <p:nvPr/>
        </p:nvSpPr>
        <p:spPr>
          <a:xfrm>
            <a:off x="4125685" y="3374571"/>
            <a:ext cx="6954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 SALES(</a:t>
            </a:r>
            <a:r>
              <a:rPr lang="en-US" strike="sngStrike" dirty="0" err="1" smtClean="0"/>
              <a:t>tim</a:t>
            </a:r>
            <a:r>
              <a:rPr lang="en-US" strike="sngStrike" dirty="0" smtClean="0"/>
              <a:t> cook </a:t>
            </a:r>
            <a:r>
              <a:rPr lang="en-US" strike="sngStrike" dirty="0" err="1" smtClean="0"/>
              <a:t>balck</a:t>
            </a:r>
            <a:r>
              <a:rPr lang="en-US" strike="sngStrike" dirty="0" smtClean="0"/>
              <a:t> haws </a:t>
            </a:r>
            <a:r>
              <a:rPr lang="en-US" strike="sngStrike" dirty="0" err="1" smtClean="0"/>
              <a:t>musume</a:t>
            </a:r>
            <a:r>
              <a:rPr lang="en-US" strike="sngStrike" dirty="0" smtClean="0"/>
              <a:t>,</a:t>
            </a:r>
            <a:r>
              <a:rPr lang="en-US" dirty="0" smtClean="0"/>
              <a:t> </a:t>
            </a:r>
            <a:r>
              <a:rPr lang="en-US" dirty="0" err="1" smtClean="0"/>
              <a:t>nonPoclieIdntyTehft</a:t>
            </a:r>
            <a:r>
              <a:rPr lang="en-US" dirty="0" smtClean="0"/>
              <a:t>(</a:t>
            </a:r>
            <a:r>
              <a:rPr lang="en-US" strike="sngStrike" dirty="0" err="1" smtClean="0"/>
              <a:t>timcook</a:t>
            </a:r>
            <a:r>
              <a:rPr lang="en-US" strike="sngStrike" dirty="0" smtClean="0"/>
              <a:t>)</a:t>
            </a:r>
            <a:r>
              <a:rPr lang="en-US" dirty="0" smtClean="0"/>
              <a:t>)</a:t>
            </a:r>
          </a:p>
          <a:p>
            <a:r>
              <a:rPr lang="en-US" dirty="0" smtClean="0"/>
              <a:t>IPX San </a:t>
            </a:r>
            <a:r>
              <a:rPr lang="en-US" dirty="0" err="1" smtClean="0"/>
              <a:t>Anslmo</a:t>
            </a:r>
            <a:r>
              <a:rPr lang="en-US" dirty="0" smtClean="0"/>
              <a:t>, CA $12M </a:t>
            </a:r>
            <a:r>
              <a:rPr lang="en-US" sz="800" strike="sngStrike" dirty="0" smtClean="0"/>
              <a:t>(extortion)</a:t>
            </a:r>
            <a:r>
              <a:rPr lang="en-US" dirty="0" smtClean="0"/>
              <a:t>	</a:t>
            </a:r>
            <a:r>
              <a:rPr lang="en-US" dirty="0" err="1" smtClean="0"/>
              <a:t>FBI:KIDNAPPGIN.iCPVA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6020539" y="3701568"/>
            <a:ext cx="815690" cy="274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4468631" y="3709128"/>
            <a:ext cx="1391557" cy="1845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794171" y="2369188"/>
            <a:ext cx="21852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Yang shipping </a:t>
            </a:r>
            <a:r>
              <a:rPr lang="en-US" sz="800" strike="sngStrike" dirty="0" err="1" smtClean="0"/>
              <a:t>protiosn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ritz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carlgon</a:t>
            </a:r>
            <a:r>
              <a:rPr lang="en-US" sz="800" strike="sngStrike" dirty="0" smtClean="0"/>
              <a:t> , </a:t>
            </a:r>
            <a:r>
              <a:rPr lang="en-US" sz="800" strike="sngStrike" dirty="0" err="1" smtClean="0"/>
              <a:t>reaperbahn</a:t>
            </a:r>
            <a:endParaRPr lang="en-US" sz="800" strike="sngStrike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7855729" y="2470234"/>
            <a:ext cx="12089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smtClean="0"/>
              <a:t>DEFAULT:MASSAGE</a:t>
            </a:r>
            <a:endParaRPr lang="en-US" sz="1000" strike="sngStrike" dirty="0"/>
          </a:p>
        </p:txBody>
      </p:sp>
    </p:spTree>
    <p:extLst>
      <p:ext uri="{BB962C8B-B14F-4D97-AF65-F5344CB8AC3E}">
        <p14:creationId xmlns:p14="http://schemas.microsoft.com/office/powerpoint/2010/main" val="27879286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9349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/>
              <a:t>FBI</a:t>
            </a:r>
            <a:endParaRPr lang="en-US" sz="4800" b="1" dirty="0"/>
          </a:p>
        </p:txBody>
      </p:sp>
      <p:sp>
        <p:nvSpPr>
          <p:cNvPr id="10" name="Rectangle 9"/>
          <p:cNvSpPr/>
          <p:nvPr/>
        </p:nvSpPr>
        <p:spPr>
          <a:xfrm>
            <a:off x="0" y="934948"/>
            <a:ext cx="12192000" cy="3595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828" y="1638125"/>
            <a:ext cx="8458197" cy="47577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14" y="2510518"/>
            <a:ext cx="533400" cy="2476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1978" y="2141186"/>
            <a:ext cx="616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vggg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030460" y="2141186"/>
            <a:ext cx="547969" cy="950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0983" y="3276209"/>
            <a:ext cx="2175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ATOMBOM(IPX </a:t>
            </a:r>
            <a:r>
              <a:rPr lang="en-US" strike="sngStrike" dirty="0" smtClean="0"/>
              <a:t>gong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854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828" y="1808895"/>
            <a:ext cx="7957455" cy="447606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9349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/>
              <a:t>FBI</a:t>
            </a:r>
            <a:endParaRPr lang="en-US" sz="4800" b="1" dirty="0"/>
          </a:p>
        </p:txBody>
      </p:sp>
      <p:sp>
        <p:nvSpPr>
          <p:cNvPr id="6" name="Rectangle 5"/>
          <p:cNvSpPr/>
          <p:nvPr/>
        </p:nvSpPr>
        <p:spPr>
          <a:xfrm>
            <a:off x="0" y="934948"/>
            <a:ext cx="12192000" cy="3595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57" y="1869896"/>
            <a:ext cx="1529542" cy="191192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57" y="4046929"/>
            <a:ext cx="1414732" cy="227076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91886" y="6139543"/>
            <a:ext cx="1741713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599" y="6520543"/>
            <a:ext cx="266700" cy="26670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1839686" y="6520543"/>
            <a:ext cx="816428" cy="266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492828" y="6520543"/>
            <a:ext cx="6347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Phil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).</a:t>
            </a:r>
            <a:r>
              <a:rPr lang="en-US" dirty="0" err="1" smtClean="0"/>
              <a:t>philis</a:t>
            </a:r>
            <a:r>
              <a:rPr lang="en-US" dirty="0" smtClean="0"/>
              <a:t>.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winer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musiania</a:t>
            </a:r>
            <a:r>
              <a:rPr lang="en-US" strike="sngStrike" dirty="0" smtClean="0"/>
              <a:t> (</a:t>
            </a:r>
            <a:r>
              <a:rPr lang="en-US" strike="sngStrike" dirty="0" err="1" smtClean="0"/>
              <a:t>tnal</a:t>
            </a:r>
            <a:r>
              <a:rPr lang="en-US" strike="sngStrike" dirty="0" smtClean="0"/>
              <a:t>) </a:t>
            </a:r>
            <a:r>
              <a:rPr lang="en-US" strike="sngStrike" dirty="0" err="1" smtClean="0"/>
              <a:t>toosie</a:t>
            </a:r>
            <a:r>
              <a:rPr lang="en-US" strike="sngStrike" dirty="0" smtClean="0"/>
              <a:t>, penis and</a:t>
            </a:r>
            <a:r>
              <a:rPr lang="en-US" dirty="0" smtClean="0"/>
              <a:t> VIRINGIA)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2492828" y="6520543"/>
            <a:ext cx="457199" cy="266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439886" y="6520543"/>
            <a:ext cx="337457" cy="337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950027" y="6651171"/>
            <a:ext cx="228602" cy="148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5188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9349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/>
              <a:t>FBI</a:t>
            </a:r>
            <a:endParaRPr lang="en-US" sz="4800" b="1" dirty="0"/>
          </a:p>
        </p:txBody>
      </p:sp>
      <p:sp>
        <p:nvSpPr>
          <p:cNvPr id="10" name="Rectangle 9"/>
          <p:cNvSpPr/>
          <p:nvPr/>
        </p:nvSpPr>
        <p:spPr>
          <a:xfrm>
            <a:off x="0" y="934948"/>
            <a:ext cx="12192000" cy="3595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828" y="1638125"/>
            <a:ext cx="8458197" cy="47577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14" y="2510518"/>
            <a:ext cx="533400" cy="2476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1978" y="2141186"/>
            <a:ext cx="616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vggg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820909" y="2141186"/>
            <a:ext cx="577905" cy="9503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50983" y="3276209"/>
            <a:ext cx="2175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ATOMBOM(IPX </a:t>
            </a:r>
            <a:r>
              <a:rPr lang="en-US" strike="sngStrike" dirty="0" smtClean="0"/>
              <a:t>gong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502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9349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/>
              <a:t>FBI</a:t>
            </a:r>
            <a:endParaRPr lang="en-US" sz="4800" b="1" dirty="0"/>
          </a:p>
        </p:txBody>
      </p:sp>
      <p:sp>
        <p:nvSpPr>
          <p:cNvPr id="10" name="Rectangle 9"/>
          <p:cNvSpPr/>
          <p:nvPr/>
        </p:nvSpPr>
        <p:spPr>
          <a:xfrm>
            <a:off x="0" y="934948"/>
            <a:ext cx="12192000" cy="3595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870" y="2265736"/>
            <a:ext cx="420275" cy="136097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1619927" y="2148742"/>
            <a:ext cx="373405" cy="4824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137" y="1952465"/>
            <a:ext cx="462548" cy="27702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307" y="2265736"/>
            <a:ext cx="310918" cy="206902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2273135" y="2223370"/>
            <a:ext cx="373405" cy="4824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182" y="2709429"/>
            <a:ext cx="175898" cy="175898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1868327" y="2783043"/>
            <a:ext cx="6382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397350" y="1865514"/>
            <a:ext cx="373405" cy="4824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45794" y="1800812"/>
            <a:ext cx="1793007" cy="127302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742297" y="3073834"/>
            <a:ext cx="289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Dr. Aspects of Atomic Physics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794" y="3580102"/>
            <a:ext cx="4272037" cy="264148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527" y="1447146"/>
            <a:ext cx="3929741" cy="2517428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3667258" y="1709057"/>
            <a:ext cx="1176885" cy="680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5172951" y="1737262"/>
            <a:ext cx="1103768" cy="610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6324600"/>
            <a:ext cx="12179268" cy="533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>
            <a:endCxn id="14" idx="3"/>
          </p:cNvCxnSpPr>
          <p:nvPr/>
        </p:nvCxnSpPr>
        <p:spPr>
          <a:xfrm>
            <a:off x="-108857" y="6542314"/>
            <a:ext cx="12288125" cy="48986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5319" y="1381495"/>
            <a:ext cx="4060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nonPoliceCfg.BLACKHAWK.ATOMICBOMB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805961" y="1205086"/>
            <a:ext cx="34065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ATOMCLOCK</a:t>
            </a:r>
            <a:endParaRPr lang="en-US" sz="4800" b="1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4517571" y="3258500"/>
            <a:ext cx="3222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5281905" y="2346927"/>
            <a:ext cx="1331691" cy="203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43" y="1285300"/>
            <a:ext cx="7758792" cy="4987795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805961" y="4223657"/>
            <a:ext cx="208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dirty="0" err="1" smtClean="0"/>
              <a:t>MARY.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gbohacoe</a:t>
            </a:r>
            <a:r>
              <a:rPr lang="en-US" sz="800" strike="sngStrike" dirty="0" smtClean="0"/>
              <a:t> vodka)</a:t>
            </a:r>
            <a:endParaRPr lang="en-US" sz="800" strike="sngStrike" dirty="0"/>
          </a:p>
        </p:txBody>
      </p:sp>
      <p:sp>
        <p:nvSpPr>
          <p:cNvPr id="39" name="TextBox 38"/>
          <p:cNvSpPr txBox="1"/>
          <p:nvPr/>
        </p:nvSpPr>
        <p:spPr>
          <a:xfrm>
            <a:off x="9192734" y="4500229"/>
            <a:ext cx="1694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MATHEA(goose)</a:t>
            </a:r>
            <a:endParaRPr lang="en-US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 flipV="1">
            <a:off x="3845794" y="1709057"/>
            <a:ext cx="5592120" cy="388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192734" y="5048250"/>
            <a:ext cx="915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strike="sngStrike" dirty="0" smtClean="0"/>
              <a:t>GLU</a:t>
            </a:r>
            <a:endParaRPr lang="en-US" strike="sngStrike" dirty="0"/>
          </a:p>
        </p:txBody>
      </p:sp>
      <p:sp>
        <p:nvSpPr>
          <p:cNvPr id="43" name="TextBox 42"/>
          <p:cNvSpPr txBox="1"/>
          <p:nvPr/>
        </p:nvSpPr>
        <p:spPr>
          <a:xfrm>
            <a:off x="8856526" y="4803246"/>
            <a:ext cx="3126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PENTAGON&gt;</a:t>
            </a:r>
            <a:r>
              <a:rPr lang="en-US" dirty="0" err="1" smtClean="0"/>
              <a:t>VIRGINIA.</a:t>
            </a:r>
            <a:r>
              <a:rPr lang="en-US" strike="sngStrike" dirty="0" err="1" smtClean="0"/>
              <a:t>exttorion</a:t>
            </a:r>
            <a:endParaRPr lang="en-US" strike="sngStrike" dirty="0"/>
          </a:p>
        </p:txBody>
      </p:sp>
      <p:sp>
        <p:nvSpPr>
          <p:cNvPr id="44" name="TextBox 43"/>
          <p:cNvSpPr txBox="1"/>
          <p:nvPr/>
        </p:nvSpPr>
        <p:spPr>
          <a:xfrm>
            <a:off x="9437914" y="5419613"/>
            <a:ext cx="106952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heart visa </a:t>
            </a:r>
            <a:r>
              <a:rPr lang="en-US" sz="800" strike="sngStrike" dirty="0" err="1" smtClean="0"/>
              <a:t>atahce</a:t>
            </a:r>
            <a:r>
              <a:rPr lang="en-US" sz="800" strike="sngStrike" dirty="0" smtClean="0"/>
              <a:t> </a:t>
            </a:r>
          </a:p>
          <a:p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10444449" y="5301794"/>
            <a:ext cx="1459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RICH CHEANY</a:t>
            </a:r>
            <a:endParaRPr lang="en-US" dirty="0"/>
          </a:p>
        </p:txBody>
      </p:sp>
      <p:cxnSp>
        <p:nvCxnSpPr>
          <p:cNvPr id="54" name="Straight Connector 53"/>
          <p:cNvCxnSpPr/>
          <p:nvPr/>
        </p:nvCxnSpPr>
        <p:spPr>
          <a:xfrm>
            <a:off x="9192734" y="5079818"/>
            <a:ext cx="1122922" cy="2425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8394796" y="5632399"/>
            <a:ext cx="3629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iCPVA</a:t>
            </a:r>
            <a:r>
              <a:rPr lang="en-US" dirty="0" smtClean="0"/>
              <a:t> 2019 SALES VIRGINAI(</a:t>
            </a:r>
            <a:r>
              <a:rPr lang="en-US" strike="sngStrike" dirty="0" err="1" smtClean="0"/>
              <a:t>martelli</a:t>
            </a:r>
            <a:r>
              <a:rPr lang="en-US" strike="sngStrike" dirty="0" smtClean="0"/>
              <a:t>)</a:t>
            </a:r>
          </a:p>
          <a:p>
            <a:r>
              <a:rPr lang="en-US" dirty="0" smtClean="0"/>
              <a:t>NAM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379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9349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/>
              <a:t>FBI</a:t>
            </a:r>
            <a:endParaRPr lang="en-US" sz="4800" b="1" dirty="0"/>
          </a:p>
        </p:txBody>
      </p:sp>
      <p:sp>
        <p:nvSpPr>
          <p:cNvPr id="10" name="Rectangle 9"/>
          <p:cNvSpPr/>
          <p:nvPr/>
        </p:nvSpPr>
        <p:spPr>
          <a:xfrm>
            <a:off x="0" y="934948"/>
            <a:ext cx="12192000" cy="3595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57" y="1477017"/>
            <a:ext cx="2171700" cy="15049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39565" y="2797301"/>
            <a:ext cx="3958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iCPVA</a:t>
            </a:r>
            <a:r>
              <a:rPr lang="en-US" dirty="0" smtClean="0"/>
              <a:t> 2019 SALES VIRGINAI</a:t>
            </a:r>
            <a:r>
              <a:rPr lang="en-US" strike="sngStrike" dirty="0"/>
              <a:t> </a:t>
            </a:r>
            <a:r>
              <a:rPr lang="en-US" dirty="0" smtClean="0"/>
              <a:t>DEA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herion</a:t>
            </a:r>
            <a:r>
              <a:rPr lang="en-US" strike="sngStrike" dirty="0" smtClean="0"/>
              <a:t>)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4250904" y="3166633"/>
            <a:ext cx="6639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NAM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4073" y="3535965"/>
            <a:ext cx="2049670" cy="14732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606143" y="3646714"/>
            <a:ext cx="3069771" cy="9579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758543" y="3799114"/>
            <a:ext cx="3069771" cy="95794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57" y="3905297"/>
            <a:ext cx="3240659" cy="23168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565" y="1477017"/>
            <a:ext cx="2130606" cy="119846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1437736"/>
            <a:ext cx="3393431" cy="20982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703" y="3799114"/>
            <a:ext cx="2242548" cy="299860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743200" y="6477000"/>
            <a:ext cx="6163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H1-B INDIA SFO    41.JOSEPHS.iCVPA: </a:t>
            </a:r>
            <a:r>
              <a:rPr lang="en-US" strike="sngStrike" dirty="0" smtClean="0"/>
              <a:t>Pakistan, </a:t>
            </a:r>
            <a:r>
              <a:rPr lang="en-US" strike="sngStrike" dirty="0" err="1" smtClean="0"/>
              <a:t>Cisoc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Motnoring</a:t>
            </a:r>
            <a:r>
              <a:rPr lang="en-US" strike="sngStrike" dirty="0" smtClean="0"/>
              <a:t> </a:t>
            </a:r>
            <a:endParaRPr lang="en-US" strike="sngStrike" dirty="0"/>
          </a:p>
        </p:txBody>
      </p:sp>
      <p:sp>
        <p:nvSpPr>
          <p:cNvPr id="20" name="TextBox 19"/>
          <p:cNvSpPr txBox="1"/>
          <p:nvPr/>
        </p:nvSpPr>
        <p:spPr>
          <a:xfrm>
            <a:off x="5298329" y="5391129"/>
            <a:ext cx="23182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Guy(Normal Engineer) </a:t>
            </a:r>
            <a:r>
              <a:rPr lang="en-US" sz="800" strike="sngStrike" dirty="0" err="1" smtClean="0"/>
              <a:t>Confued</a:t>
            </a:r>
            <a:r>
              <a:rPr lang="en-US" sz="800" strike="sngStrike" dirty="0" smtClean="0"/>
              <a:t> between</a:t>
            </a:r>
          </a:p>
          <a:p>
            <a:r>
              <a:rPr lang="en-US" sz="800" strike="sngStrike" dirty="0" err="1" smtClean="0"/>
              <a:t>Afganai</a:t>
            </a:r>
            <a:r>
              <a:rPr lang="en-US" sz="800" strike="sngStrike" dirty="0" smtClean="0"/>
              <a:t> (</a:t>
            </a:r>
            <a:r>
              <a:rPr lang="en-US" sz="800" strike="sngStrike" dirty="0" err="1" smtClean="0"/>
              <a:t>atombombs</a:t>
            </a:r>
            <a:r>
              <a:rPr lang="en-US" sz="800" strike="sngStrike" dirty="0" smtClean="0"/>
              <a:t>) at work </a:t>
            </a:r>
            <a:r>
              <a:rPr lang="en-US" sz="800" strike="sngStrike" dirty="0" err="1" smtClean="0"/>
              <a:t>Tivoil</a:t>
            </a:r>
            <a:r>
              <a:rPr lang="en-US" sz="800" strike="sngStrike" dirty="0" smtClean="0"/>
              <a:t> ITCAM</a:t>
            </a:r>
          </a:p>
          <a:p>
            <a:r>
              <a:rPr lang="en-US" sz="800" strike="sngStrike" dirty="0" smtClean="0"/>
              <a:t>Just the </a:t>
            </a:r>
            <a:r>
              <a:rPr lang="en-US" sz="800" strike="sngStrike" dirty="0" err="1" smtClean="0"/>
              <a:t>Avege</a:t>
            </a:r>
            <a:r>
              <a:rPr lang="en-US" sz="800" strike="sngStrike" dirty="0" smtClean="0"/>
              <a:t> H1B Indian Engineering from </a:t>
            </a:r>
            <a:r>
              <a:rPr lang="en-US" sz="800" strike="sngStrike" dirty="0" err="1" smtClean="0"/>
              <a:t>Chiana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Withgoh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phil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kim</a:t>
            </a:r>
            <a:r>
              <a:rPr lang="en-US" sz="800" dirty="0" smtClean="0"/>
              <a:t>).</a:t>
            </a:r>
            <a:r>
              <a:rPr lang="en-US" sz="800" dirty="0" err="1" smtClean="0"/>
              <a:t>nonPoliceAfganistan</a:t>
            </a:r>
            <a:endParaRPr lang="en-US" sz="800" dirty="0" smtClean="0"/>
          </a:p>
          <a:p>
            <a:r>
              <a:rPr lang="en-US" sz="800" dirty="0" smtClean="0"/>
              <a:t>[x] no  CIVIL CODE ALBOR CODE. FBI:KIDNAPPING </a:t>
            </a:r>
          </a:p>
          <a:p>
            <a:r>
              <a:rPr lang="en-US" sz="800" dirty="0" err="1" smtClean="0"/>
              <a:t>Subsjeb</a:t>
            </a:r>
            <a:r>
              <a:rPr lang="en-US" sz="800" dirty="0" smtClean="0"/>
              <a:t>: </a:t>
            </a:r>
            <a:r>
              <a:rPr lang="en-US" sz="800" dirty="0" err="1" smtClean="0"/>
              <a:t>sexabuse</a:t>
            </a:r>
            <a:r>
              <a:rPr lang="en-US" sz="800" dirty="0" smtClean="0"/>
              <a:t> </a:t>
            </a:r>
            <a:r>
              <a:rPr lang="en-US" sz="800" dirty="0" err="1" smtClean="0"/>
              <a:t>famlly</a:t>
            </a:r>
            <a:r>
              <a:rPr lang="en-US" sz="800" dirty="0" smtClean="0"/>
              <a:t> PREA §187</a:t>
            </a:r>
            <a:endParaRPr lang="en-US" sz="8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908" y="6072492"/>
            <a:ext cx="191157" cy="19956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953" y="5289991"/>
            <a:ext cx="1551432" cy="1033272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8417293" y="5857890"/>
            <a:ext cx="1009736" cy="2146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7532914" y="6222126"/>
            <a:ext cx="565107" cy="101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94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9349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/>
              <a:t>FBI</a:t>
            </a:r>
            <a:endParaRPr lang="en-US" sz="4800" b="1" dirty="0"/>
          </a:p>
        </p:txBody>
      </p:sp>
      <p:sp>
        <p:nvSpPr>
          <p:cNvPr id="10" name="Rectangle 9"/>
          <p:cNvSpPr/>
          <p:nvPr/>
        </p:nvSpPr>
        <p:spPr>
          <a:xfrm>
            <a:off x="0" y="934948"/>
            <a:ext cx="12192000" cy="3595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62" y="1647541"/>
            <a:ext cx="3393431" cy="20982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950" y="3112755"/>
            <a:ext cx="2242548" cy="299860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233" y="4058084"/>
            <a:ext cx="1839723" cy="192059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178" y="3166633"/>
            <a:ext cx="1551432" cy="1033272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497518" y="3734532"/>
            <a:ext cx="1009736" cy="2146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5613139" y="4098768"/>
            <a:ext cx="565107" cy="101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8612" y="6090528"/>
            <a:ext cx="12179268" cy="533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>
            <a:endCxn id="21" idx="3"/>
          </p:cNvCxnSpPr>
          <p:nvPr/>
        </p:nvCxnSpPr>
        <p:spPr>
          <a:xfrm>
            <a:off x="-20245" y="6308242"/>
            <a:ext cx="12288125" cy="48986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400180" y="1300896"/>
            <a:ext cx="7741799" cy="156966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9600" dirty="0" smtClean="0"/>
              <a:t>ATOMIC CLOCK</a:t>
            </a:r>
            <a:endParaRPr lang="en-US" sz="9600" dirty="0"/>
          </a:p>
        </p:txBody>
      </p:sp>
      <p:sp>
        <p:nvSpPr>
          <p:cNvPr id="5" name="Rectangle 4"/>
          <p:cNvSpPr/>
          <p:nvPr/>
        </p:nvSpPr>
        <p:spPr>
          <a:xfrm>
            <a:off x="5613138" y="4422389"/>
            <a:ext cx="2072175" cy="119198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PENTAGON.</a:t>
            </a:r>
            <a:r>
              <a:rPr lang="en-US" strike="sngStrike" dirty="0" err="1" smtClean="0"/>
              <a:t>emea</a:t>
            </a:r>
            <a:endParaRPr lang="en-US" strike="sngStrike" dirty="0"/>
          </a:p>
        </p:txBody>
      </p:sp>
      <p:sp>
        <p:nvSpPr>
          <p:cNvPr id="11" name="Rectangle 10"/>
          <p:cNvSpPr/>
          <p:nvPr/>
        </p:nvSpPr>
        <p:spPr>
          <a:xfrm>
            <a:off x="6226670" y="5275687"/>
            <a:ext cx="1551432" cy="4915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Attaments</a:t>
            </a:r>
            <a:endParaRPr lang="en-US" dirty="0" smtClean="0"/>
          </a:p>
          <a:p>
            <a:pPr algn="ctr"/>
            <a:r>
              <a:rPr lang="en-US" dirty="0" smtClean="0"/>
              <a:t>BSc.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2862" y="6529977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82" y="5137428"/>
            <a:ext cx="627188" cy="627188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348411" y="5002271"/>
            <a:ext cx="1190663" cy="9922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63698" y="4981965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gong</a:t>
            </a:r>
            <a:endParaRPr lang="en-US" sz="800" strike="sngStrike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10" y="4065128"/>
            <a:ext cx="1554301" cy="194287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5237" y="4310614"/>
            <a:ext cx="1630101" cy="1653628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 flipH="1" flipV="1">
            <a:off x="8656495" y="3052306"/>
            <a:ext cx="2371343" cy="1973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5406205" y="5366657"/>
            <a:ext cx="2549956" cy="1317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6405802" y="5696898"/>
            <a:ext cx="14972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96809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9349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/>
              <a:t>FBI</a:t>
            </a:r>
            <a:endParaRPr lang="en-US" sz="4800" b="1" dirty="0"/>
          </a:p>
        </p:txBody>
      </p:sp>
      <p:sp>
        <p:nvSpPr>
          <p:cNvPr id="10" name="Rectangle 9"/>
          <p:cNvSpPr/>
          <p:nvPr/>
        </p:nvSpPr>
        <p:spPr>
          <a:xfrm>
            <a:off x="0" y="934948"/>
            <a:ext cx="12192000" cy="3595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538" y="3600899"/>
            <a:ext cx="3306121" cy="19743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2175" y="1335803"/>
            <a:ext cx="5085046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FORT KNOX Philip Johnson</a:t>
            </a:r>
          </a:p>
          <a:p>
            <a:r>
              <a:rPr lang="en-US" sz="800" b="1" dirty="0"/>
              <a:t>	</a:t>
            </a:r>
            <a:r>
              <a:rPr lang="en-US" sz="800" b="1" dirty="0" smtClean="0"/>
              <a:t>			41.nonPolciQOS.FORT KNOX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iCPVA.EQUNOX</a:t>
            </a:r>
            <a:endParaRPr lang="en-US" dirty="0" smtClean="0"/>
          </a:p>
          <a:p>
            <a:r>
              <a:rPr lang="en-US" strike="sngStrike" dirty="0" err="1" smtClean="0"/>
              <a:t>Intrutps</a:t>
            </a:r>
            <a:endParaRPr lang="en-US" strike="sngStrike" dirty="0" smtClean="0"/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47717" y="2144486"/>
            <a:ext cx="1617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iCPVA.EQUNOX</a:t>
            </a:r>
            <a:endParaRPr lang="en-US" dirty="0" smtClean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1543556" y="2623758"/>
            <a:ext cx="6226629" cy="35092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915" y="2816679"/>
            <a:ext cx="3755056" cy="2816292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H="1">
            <a:off x="5221741" y="2470184"/>
            <a:ext cx="6226629" cy="35092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695956" y="2776158"/>
            <a:ext cx="6226629" cy="35092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1848356" y="2928558"/>
            <a:ext cx="6226629" cy="35092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2000756" y="3080958"/>
            <a:ext cx="6226629" cy="35092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4811485" y="2395099"/>
            <a:ext cx="6226629" cy="35092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49" y="3611636"/>
            <a:ext cx="2143125" cy="2143125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83427" y="4539926"/>
            <a:ext cx="2887344" cy="1391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2153156" y="3233358"/>
            <a:ext cx="6226629" cy="35092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991866" y="3508733"/>
            <a:ext cx="1270608" cy="13913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000880" y="3233358"/>
            <a:ext cx="1469571" cy="195912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106351" y="1152662"/>
            <a:ext cx="206672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err="1" smtClean="0"/>
              <a:t>iCPVA</a:t>
            </a:r>
            <a:endParaRPr lang="en-US" sz="6000" b="1" dirty="0"/>
          </a:p>
        </p:txBody>
      </p:sp>
      <p:sp>
        <p:nvSpPr>
          <p:cNvPr id="27" name="Rectangle 26"/>
          <p:cNvSpPr/>
          <p:nvPr/>
        </p:nvSpPr>
        <p:spPr>
          <a:xfrm>
            <a:off x="0" y="6324600"/>
            <a:ext cx="12179268" cy="533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>
            <a:endCxn id="27" idx="3"/>
          </p:cNvCxnSpPr>
          <p:nvPr/>
        </p:nvCxnSpPr>
        <p:spPr>
          <a:xfrm>
            <a:off x="-108857" y="6542314"/>
            <a:ext cx="12288125" cy="48986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124984" y="1312819"/>
            <a:ext cx="3020379" cy="64633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dirty="0" smtClean="0"/>
              <a:t>ATOMIC CLOCK</a:t>
            </a:r>
            <a:endParaRPr lang="en-US" sz="3600" dirty="0"/>
          </a:p>
        </p:txBody>
      </p:sp>
      <p:cxnSp>
        <p:nvCxnSpPr>
          <p:cNvPr id="31" name="Straight Connector 30"/>
          <p:cNvCxnSpPr>
            <a:endCxn id="8" idx="0"/>
          </p:cNvCxnSpPr>
          <p:nvPr/>
        </p:nvCxnSpPr>
        <p:spPr>
          <a:xfrm flipH="1" flipV="1">
            <a:off x="9356272" y="2144486"/>
            <a:ext cx="808554" cy="479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907506" y="1949614"/>
            <a:ext cx="5928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Pgglywiggly.clint.Money.Touch.accnety.apple.damiler.ibm.roth</a:t>
            </a:r>
            <a:endParaRPr lang="en-US" strike="sngStrike" dirty="0"/>
          </a:p>
        </p:txBody>
      </p:sp>
      <p:cxnSp>
        <p:nvCxnSpPr>
          <p:cNvPr id="34" name="Straight Arrow Connector 33"/>
          <p:cNvCxnSpPr>
            <a:stCxn id="32" idx="2"/>
          </p:cNvCxnSpPr>
          <p:nvPr/>
        </p:nvCxnSpPr>
        <p:spPr>
          <a:xfrm flipH="1">
            <a:off x="2470451" y="2318946"/>
            <a:ext cx="2401489" cy="1055625"/>
          </a:xfrm>
          <a:prstGeom prst="straightConnector1">
            <a:avLst/>
          </a:prstGeom>
          <a:ln w="7620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 rot="20356386">
            <a:off x="3071073" y="2556724"/>
            <a:ext cx="87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pervert</a:t>
            </a:r>
            <a:endParaRPr lang="en-US" strike="sngStrike" dirty="0"/>
          </a:p>
        </p:txBody>
      </p:sp>
      <p:sp>
        <p:nvSpPr>
          <p:cNvPr id="36" name="TextBox 35"/>
          <p:cNvSpPr txBox="1"/>
          <p:nvPr/>
        </p:nvSpPr>
        <p:spPr>
          <a:xfrm rot="20055099">
            <a:off x="2989071" y="2417827"/>
            <a:ext cx="74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SALES</a:t>
            </a:r>
            <a:endParaRPr 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95696" y="2061928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?</a:t>
            </a:r>
            <a:endParaRPr lang="en-US" sz="9600" dirty="0"/>
          </a:p>
        </p:txBody>
      </p:sp>
      <p:sp>
        <p:nvSpPr>
          <p:cNvPr id="38" name="TextBox 37"/>
          <p:cNvSpPr txBox="1"/>
          <p:nvPr/>
        </p:nvSpPr>
        <p:spPr>
          <a:xfrm>
            <a:off x="-31646" y="1960511"/>
            <a:ext cx="2104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Exqunox.Datacenter</a:t>
            </a:r>
            <a:r>
              <a:rPr lang="en-US" strike="sngStrike" dirty="0" smtClean="0"/>
              <a:t>.</a:t>
            </a:r>
            <a:endParaRPr lang="en-US" strike="sngStrike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5374141" y="2622584"/>
            <a:ext cx="6226629" cy="35092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5526541" y="2774984"/>
            <a:ext cx="6226629" cy="35092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5678941" y="2927384"/>
            <a:ext cx="6226629" cy="35092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5831341" y="3079784"/>
            <a:ext cx="6226629" cy="35092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165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349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/>
              <a:t>FBI</a:t>
            </a:r>
            <a:endParaRPr lang="en-US" sz="4800" b="1" dirty="0"/>
          </a:p>
        </p:txBody>
      </p:sp>
      <p:sp>
        <p:nvSpPr>
          <p:cNvPr id="5" name="Rectangle 4"/>
          <p:cNvSpPr/>
          <p:nvPr/>
        </p:nvSpPr>
        <p:spPr>
          <a:xfrm>
            <a:off x="0" y="934948"/>
            <a:ext cx="12192000" cy="3595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14" y="2105128"/>
            <a:ext cx="1961786" cy="3054046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2260315" y="2280863"/>
            <a:ext cx="4243227" cy="1387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503542" y="2095928"/>
            <a:ext cx="28995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MARK</a:t>
            </a:r>
          </a:p>
          <a:p>
            <a:endParaRPr lang="en-US" dirty="0" smtClean="0"/>
          </a:p>
          <a:p>
            <a:r>
              <a:rPr lang="en-US" dirty="0" smtClean="0"/>
              <a:t>88</a:t>
            </a:r>
            <a:r>
              <a:rPr lang="en-US" baseline="30000" dirty="0" smtClean="0"/>
              <a:t>th</a:t>
            </a:r>
            <a:r>
              <a:rPr lang="en-US" dirty="0" smtClean="0"/>
              <a:t>.PETRA (</a:t>
            </a:r>
            <a:r>
              <a:rPr lang="en-US" dirty="0" err="1" smtClean="0"/>
              <a:t>petra</a:t>
            </a:r>
            <a:r>
              <a:rPr lang="en-US" dirty="0" smtClean="0"/>
              <a:t> magazine) 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H="1" flipV="1">
            <a:off x="7048072" y="2866490"/>
            <a:ext cx="2496620" cy="107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59596" y="5322013"/>
            <a:ext cx="25887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MARY.FINGER.</a:t>
            </a:r>
          </a:p>
          <a:p>
            <a:endParaRPr lang="en-US" strike="sngStrike" dirty="0"/>
          </a:p>
          <a:p>
            <a:r>
              <a:rPr lang="en-US" strike="sngStrike" dirty="0" smtClean="0"/>
              <a:t>”Petting”,”</a:t>
            </a:r>
            <a:r>
              <a:rPr lang="en-US" strike="sngStrike" dirty="0" err="1" smtClean="0"/>
              <a:t>Haevinpetting</a:t>
            </a:r>
            <a:r>
              <a:rPr lang="en-US" strike="sngStrike" dirty="0" smtClean="0"/>
              <a:t>”</a:t>
            </a:r>
          </a:p>
          <a:p>
            <a:r>
              <a:rPr lang="en-US" strike="sngStrike" dirty="0" err="1" smtClean="0"/>
              <a:t>Petsemtary</a:t>
            </a:r>
            <a:endParaRPr lang="en-US" strike="sngStrike" dirty="0"/>
          </a:p>
        </p:txBody>
      </p:sp>
      <p:sp>
        <p:nvSpPr>
          <p:cNvPr id="17" name="Rectangle 16"/>
          <p:cNvSpPr/>
          <p:nvPr/>
        </p:nvSpPr>
        <p:spPr>
          <a:xfrm>
            <a:off x="359596" y="5702157"/>
            <a:ext cx="2588722" cy="97604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BENATAON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837" y="5702157"/>
            <a:ext cx="1387139" cy="814233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3108837" y="5322013"/>
            <a:ext cx="1542185" cy="1535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494" y="5162451"/>
            <a:ext cx="442912" cy="396191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3273778" y="4944533"/>
            <a:ext cx="733778" cy="7576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004711" y="6190179"/>
            <a:ext cx="172446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98175" y="5041323"/>
            <a:ext cx="4666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PRISON SAINT RITA.FATHER.ARREST.DOCUMETN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530767" y="3601031"/>
            <a:ext cx="4391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GOD.nonPoliceTunsian</a:t>
            </a:r>
            <a:r>
              <a:rPr lang="en-US" dirty="0" smtClean="0"/>
              <a:t>[1]</a:t>
            </a:r>
          </a:p>
          <a:p>
            <a:r>
              <a:rPr lang="en-US" dirty="0" smtClean="0"/>
              <a:t>KOCHEMANN(nestle).SQ.VAN</a:t>
            </a:r>
            <a:r>
              <a:rPr lang="en-US" strike="sngStrike" dirty="0" smtClean="0"/>
              <a:t>.(</a:t>
            </a:r>
            <a:r>
              <a:rPr lang="en-US" strike="sngStrike" dirty="0" err="1" smtClean="0"/>
              <a:t>selisky,steven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29" name="TextBox 28"/>
          <p:cNvSpPr txBox="1"/>
          <p:nvPr/>
        </p:nvSpPr>
        <p:spPr>
          <a:xfrm>
            <a:off x="6224053" y="3336650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Wig</a:t>
            </a:r>
            <a:endParaRPr lang="en-US" strike="sngStrike" dirty="0"/>
          </a:p>
        </p:txBody>
      </p:sp>
      <p:sp>
        <p:nvSpPr>
          <p:cNvPr id="30" name="TextBox 29"/>
          <p:cNvSpPr txBox="1"/>
          <p:nvPr/>
        </p:nvSpPr>
        <p:spPr>
          <a:xfrm>
            <a:off x="7541955" y="4764324"/>
            <a:ext cx="45091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MATHEW:(Plank): </a:t>
            </a:r>
            <a:r>
              <a:rPr lang="en-US" dirty="0" err="1" smtClean="0"/>
              <a:t>Bundeswer</a:t>
            </a:r>
            <a:r>
              <a:rPr lang="en-US" dirty="0" smtClean="0"/>
              <a:t> (transl.) Military</a:t>
            </a:r>
          </a:p>
          <a:p>
            <a:r>
              <a:rPr lang="en-US" dirty="0" err="1" smtClean="0"/>
              <a:t>Affanistan</a:t>
            </a:r>
            <a:r>
              <a:rPr lang="en-US" dirty="0" smtClean="0"/>
              <a:t> War</a:t>
            </a:r>
          </a:p>
          <a:p>
            <a:r>
              <a:rPr lang="en-US" b="1" strike="sngStrike" dirty="0" smtClean="0"/>
              <a:t>PARENT</a:t>
            </a:r>
            <a:endParaRPr lang="en-US" b="1" strike="sngStrike" dirty="0"/>
          </a:p>
        </p:txBody>
      </p:sp>
      <p:sp>
        <p:nvSpPr>
          <p:cNvPr id="31" name="TextBox 30"/>
          <p:cNvSpPr txBox="1"/>
          <p:nvPr/>
        </p:nvSpPr>
        <p:spPr>
          <a:xfrm>
            <a:off x="9651896" y="1745843"/>
            <a:ext cx="2601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PIZZZA</a:t>
            </a:r>
            <a:r>
              <a:rPr lang="en-US" dirty="0" smtClean="0"/>
              <a:t>.GOV SCHW(</a:t>
            </a:r>
            <a:r>
              <a:rPr lang="en-US" strike="sngStrike" dirty="0" smtClean="0"/>
              <a:t>Twins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576712" y="4177263"/>
            <a:ext cx="7857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HOMCIDE:LUX</a:t>
            </a:r>
            <a:endParaRPr lang="en-US" sz="800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8072698" y="4023374"/>
            <a:ext cx="585880" cy="51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053333" y="4081562"/>
            <a:ext cx="1965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Incldint</a:t>
            </a:r>
            <a:r>
              <a:rPr lang="en-US" sz="800" strike="sngStrike" dirty="0" smtClean="0"/>
              <a:t>: mp4 (</a:t>
            </a:r>
            <a:r>
              <a:rPr lang="en-US" sz="800" strike="sngStrike" dirty="0" err="1" smtClean="0"/>
              <a:t>roth</a:t>
            </a:r>
            <a:r>
              <a:rPr lang="en-US" sz="800" strike="sngStrike" dirty="0" smtClean="0"/>
              <a:t>) </a:t>
            </a:r>
            <a:r>
              <a:rPr lang="en-US" sz="800" strike="sngStrike" dirty="0" err="1" smtClean="0"/>
              <a:t>Frauenhofer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Instutute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Incldie</a:t>
            </a:r>
            <a:r>
              <a:rPr lang="en-US" sz="800" strike="sngStrike" dirty="0" smtClean="0"/>
              <a:t>: </a:t>
            </a:r>
            <a:r>
              <a:rPr lang="en-US" sz="800" strike="sngStrike" dirty="0" err="1" smtClean="0"/>
              <a:t>Intelignce</a:t>
            </a:r>
            <a:r>
              <a:rPr lang="en-US" sz="800" strike="sngStrike" dirty="0" smtClean="0"/>
              <a:t> (</a:t>
            </a:r>
            <a:r>
              <a:rPr lang="en-US" sz="800" strike="sngStrike" dirty="0" err="1" smtClean="0"/>
              <a:t>roth</a:t>
            </a:r>
            <a:r>
              <a:rPr lang="en-US" sz="800" strike="sngStrike" dirty="0" smtClean="0"/>
              <a:t>) </a:t>
            </a:r>
            <a:r>
              <a:rPr lang="en-US" sz="800" strike="sngStrike" dirty="0" err="1" smtClean="0"/>
              <a:t>Maxplan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Instutuie</a:t>
            </a:r>
            <a:endParaRPr lang="en-US" sz="800" strike="sngStrike" dirty="0"/>
          </a:p>
        </p:txBody>
      </p:sp>
      <p:sp>
        <p:nvSpPr>
          <p:cNvPr id="36" name="TextBox 35"/>
          <p:cNvSpPr txBox="1"/>
          <p:nvPr/>
        </p:nvSpPr>
        <p:spPr>
          <a:xfrm>
            <a:off x="3558892" y="1287101"/>
            <a:ext cx="3610155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PENGAGON VIRGINIA MARY</a:t>
            </a:r>
          </a:p>
          <a:p>
            <a:r>
              <a:rPr lang="en-US" strike="sngStrike" dirty="0" err="1" smtClean="0"/>
              <a:t>Sperated</a:t>
            </a:r>
            <a:r>
              <a:rPr lang="en-US" strike="sngStrike" dirty="0" smtClean="0"/>
              <a:t> in Van</a:t>
            </a:r>
          </a:p>
          <a:p>
            <a:r>
              <a:rPr lang="en-US" dirty="0" err="1" smtClean="0"/>
              <a:t>GOD.nonPoclieTunisian.VIRGIN</a:t>
            </a:r>
            <a:r>
              <a:rPr lang="en-US" dirty="0" smtClean="0"/>
              <a:t>.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steve</a:t>
            </a:r>
            <a:r>
              <a:rPr lang="en-US" sz="800" strike="sngStrike" dirty="0" smtClean="0"/>
              <a:t> jobs)</a:t>
            </a:r>
          </a:p>
          <a:p>
            <a:endParaRPr lang="en-US" sz="800" dirty="0" smtClean="0"/>
          </a:p>
        </p:txBody>
      </p:sp>
      <p:sp>
        <p:nvSpPr>
          <p:cNvPr id="37" name="Oval 36"/>
          <p:cNvSpPr/>
          <p:nvPr/>
        </p:nvSpPr>
        <p:spPr>
          <a:xfrm>
            <a:off x="3640667" y="2350331"/>
            <a:ext cx="855309" cy="74602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621087" y="3090029"/>
            <a:ext cx="1070071" cy="9609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Heart 38"/>
          <p:cNvSpPr/>
          <p:nvPr/>
        </p:nvSpPr>
        <p:spPr>
          <a:xfrm>
            <a:off x="3959023" y="3253676"/>
            <a:ext cx="616047" cy="352935"/>
          </a:xfrm>
          <a:prstGeom prst="hear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3640667" y="2095928"/>
            <a:ext cx="427654" cy="1041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662266" y="2489445"/>
            <a:ext cx="10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Auschtitz</a:t>
            </a:r>
            <a:endParaRPr lang="en-US" b="1" dirty="0"/>
          </a:p>
        </p:txBody>
      </p:sp>
      <p:cxnSp>
        <p:nvCxnSpPr>
          <p:cNvPr id="45" name="Straight Arrow Connector 44"/>
          <p:cNvCxnSpPr>
            <a:stCxn id="43" idx="2"/>
          </p:cNvCxnSpPr>
          <p:nvPr/>
        </p:nvCxnSpPr>
        <p:spPr>
          <a:xfrm flipH="1">
            <a:off x="4357467" y="2858777"/>
            <a:ext cx="836900" cy="409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5689600" y="2723342"/>
            <a:ext cx="4106946" cy="9826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5849182" y="2672888"/>
            <a:ext cx="1893891" cy="110927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6475679" y="1792659"/>
            <a:ext cx="3156637" cy="11768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6572864" y="1474363"/>
            <a:ext cx="1041259" cy="277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7601435" y="1455208"/>
            <a:ext cx="1801619" cy="415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-91284" y="1082030"/>
            <a:ext cx="391645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/>
              <a:t>EVIDEINCE</a:t>
            </a:r>
            <a:endParaRPr lang="en-US" sz="66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39010" y="1869896"/>
            <a:ext cx="32953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HOMICDIE:IS-A-BELL(</a:t>
            </a:r>
            <a:r>
              <a:rPr lang="en-US" sz="1200" strike="sngStrike" dirty="0" err="1" smtClean="0"/>
              <a:t>sovie</a:t>
            </a:r>
            <a:r>
              <a:rPr lang="en-US" sz="1200" strike="sngStrike" dirty="0" smtClean="0"/>
              <a:t> union, </a:t>
            </a:r>
            <a:r>
              <a:rPr lang="en-US" sz="1200" dirty="0" err="1" smtClean="0"/>
              <a:t>Auschitz</a:t>
            </a:r>
            <a:r>
              <a:rPr lang="en-US" sz="1200" dirty="0" smtClean="0"/>
              <a:t>, China)</a:t>
            </a:r>
            <a:endParaRPr lang="en-US" sz="1200" dirty="0"/>
          </a:p>
        </p:txBody>
      </p:sp>
      <p:sp>
        <p:nvSpPr>
          <p:cNvPr id="57" name="Rectangle 56"/>
          <p:cNvSpPr/>
          <p:nvPr/>
        </p:nvSpPr>
        <p:spPr>
          <a:xfrm>
            <a:off x="9640718" y="2834592"/>
            <a:ext cx="268054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HOMICDIE:IS-A-BELL</a:t>
            </a:r>
            <a:r>
              <a:rPr lang="en-US" sz="800" strike="sngStrike" dirty="0" smtClean="0"/>
              <a:t>(soviet union)</a:t>
            </a:r>
          </a:p>
          <a:p>
            <a:r>
              <a:rPr lang="en-US" sz="800" strike="sngStrike" dirty="0" err="1" smtClean="0"/>
              <a:t>Pist</a:t>
            </a:r>
            <a:r>
              <a:rPr lang="en-US" sz="800" strike="sngStrike" dirty="0" smtClean="0"/>
              <a:t> off (</a:t>
            </a:r>
            <a:r>
              <a:rPr lang="en-US" sz="800" strike="sngStrike" dirty="0" err="1" smtClean="0"/>
              <a:t>crhistoff</a:t>
            </a:r>
            <a:r>
              <a:rPr lang="en-US" sz="800" strike="sngStrike" dirty="0" smtClean="0"/>
              <a:t> )ramp IPX </a:t>
            </a:r>
            <a:r>
              <a:rPr lang="en-US" sz="800" strike="sngStrike" dirty="0" err="1" smtClean="0"/>
              <a:t>petsnick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cristoff</a:t>
            </a:r>
            <a:endParaRPr lang="en-US" sz="800" strike="sngStrike" dirty="0" smtClean="0"/>
          </a:p>
          <a:p>
            <a:r>
              <a:rPr lang="en-US" dirty="0" err="1" smtClean="0"/>
              <a:t>Ordnsky</a:t>
            </a:r>
            <a:endParaRPr lang="en-US" dirty="0"/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5842000" y="2875742"/>
            <a:ext cx="3790316" cy="47886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 flipV="1">
            <a:off x="9544692" y="3386418"/>
            <a:ext cx="1279188" cy="92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967046" y="6190179"/>
            <a:ext cx="130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Other: oven</a:t>
            </a:r>
            <a:endParaRPr lang="en-US" strike="sngStrike" dirty="0"/>
          </a:p>
        </p:txBody>
      </p:sp>
      <p:cxnSp>
        <p:nvCxnSpPr>
          <p:cNvPr id="64" name="Straight Arrow Connector 63"/>
          <p:cNvCxnSpPr/>
          <p:nvPr/>
        </p:nvCxnSpPr>
        <p:spPr>
          <a:xfrm flipV="1">
            <a:off x="6904892" y="2333541"/>
            <a:ext cx="3918988" cy="3985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414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9349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/>
              <a:t>FBI</a:t>
            </a:r>
            <a:endParaRPr lang="en-US" sz="4800" b="1" dirty="0"/>
          </a:p>
        </p:txBody>
      </p:sp>
      <p:sp>
        <p:nvSpPr>
          <p:cNvPr id="10" name="Rectangle 9"/>
          <p:cNvSpPr/>
          <p:nvPr/>
        </p:nvSpPr>
        <p:spPr>
          <a:xfrm>
            <a:off x="0" y="934948"/>
            <a:ext cx="12192000" cy="3595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947" y="1869896"/>
            <a:ext cx="3393431" cy="2098229"/>
          </a:xfrm>
          <a:prstGeom prst="rect">
            <a:avLst/>
          </a:prstGeom>
        </p:spPr>
      </p:pic>
      <p:cxnSp>
        <p:nvCxnSpPr>
          <p:cNvPr id="23" name="Straight Connector 22"/>
          <p:cNvCxnSpPr>
            <a:endCxn id="21" idx="3"/>
          </p:cNvCxnSpPr>
          <p:nvPr/>
        </p:nvCxnSpPr>
        <p:spPr>
          <a:xfrm>
            <a:off x="-20245" y="6308242"/>
            <a:ext cx="12288125" cy="48986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151" y="3492815"/>
            <a:ext cx="2242548" cy="299860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724" y="4414351"/>
            <a:ext cx="1554301" cy="19428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494" y="1825000"/>
            <a:ext cx="2143125" cy="21431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139" y="4516508"/>
            <a:ext cx="3276600" cy="139065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217409" y="3188435"/>
            <a:ext cx="1611085" cy="1492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endCxn id="4" idx="0"/>
          </p:cNvCxnSpPr>
          <p:nvPr/>
        </p:nvCxnSpPr>
        <p:spPr>
          <a:xfrm flipH="1" flipV="1">
            <a:off x="6321439" y="4516508"/>
            <a:ext cx="1211475" cy="16012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510231" y="5848248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source</a:t>
            </a:r>
            <a:endParaRPr lang="en-US" sz="800" strike="sngStrike" dirty="0"/>
          </a:p>
        </p:txBody>
      </p:sp>
      <p:sp>
        <p:nvSpPr>
          <p:cNvPr id="17" name="TextBox 16"/>
          <p:cNvSpPr txBox="1"/>
          <p:nvPr/>
        </p:nvSpPr>
        <p:spPr>
          <a:xfrm>
            <a:off x="3026228" y="5848248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SLEEP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160" y="1767333"/>
            <a:ext cx="2355778" cy="156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786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9349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/>
              <a:t>FBI</a:t>
            </a:r>
            <a:endParaRPr lang="en-US" sz="4800" b="1" dirty="0"/>
          </a:p>
        </p:txBody>
      </p:sp>
      <p:sp>
        <p:nvSpPr>
          <p:cNvPr id="10" name="Rectangle 9"/>
          <p:cNvSpPr/>
          <p:nvPr/>
        </p:nvSpPr>
        <p:spPr>
          <a:xfrm>
            <a:off x="0" y="934948"/>
            <a:ext cx="12192000" cy="3595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23" name="Straight Connector 22"/>
          <p:cNvCxnSpPr>
            <a:endCxn id="21" idx="3"/>
          </p:cNvCxnSpPr>
          <p:nvPr/>
        </p:nvCxnSpPr>
        <p:spPr>
          <a:xfrm>
            <a:off x="-20245" y="6308242"/>
            <a:ext cx="12288125" cy="48986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1059311"/>
              </p:ext>
            </p:extLst>
          </p:nvPr>
        </p:nvGraphicFramePr>
        <p:xfrm>
          <a:off x="5377317" y="3088195"/>
          <a:ext cx="9493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Packager Shell Object" showAsIcon="1" r:id="rId3" imgW="948600" imgH="532800" progId="Package">
                  <p:embed/>
                </p:oleObj>
              </mc:Choice>
              <mc:Fallback>
                <p:oleObj name="Packager Shell Object" showAsIcon="1" r:id="rId3" imgW="948600" imgH="53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77317" y="3088195"/>
                        <a:ext cx="949325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03200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9349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/>
              <a:t>FBI</a:t>
            </a:r>
            <a:endParaRPr lang="en-US" sz="4800" b="1" dirty="0"/>
          </a:p>
        </p:txBody>
      </p:sp>
      <p:sp>
        <p:nvSpPr>
          <p:cNvPr id="10" name="Rectangle 9"/>
          <p:cNvSpPr/>
          <p:nvPr/>
        </p:nvSpPr>
        <p:spPr>
          <a:xfrm>
            <a:off x="0" y="934948"/>
            <a:ext cx="12192000" cy="3595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23" name="Straight Connector 22"/>
          <p:cNvCxnSpPr>
            <a:endCxn id="21" idx="3"/>
          </p:cNvCxnSpPr>
          <p:nvPr/>
        </p:nvCxnSpPr>
        <p:spPr>
          <a:xfrm>
            <a:off x="-20245" y="6308242"/>
            <a:ext cx="12288125" cy="48986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685" y="4819348"/>
            <a:ext cx="945016" cy="530979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5290456" y="4362672"/>
            <a:ext cx="1445947" cy="128976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883229" y="2766882"/>
            <a:ext cx="27308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PAUL</a:t>
            </a:r>
            <a:endParaRPr lang="en-US" sz="9600" dirty="0"/>
          </a:p>
        </p:txBody>
      </p:sp>
      <p:sp>
        <p:nvSpPr>
          <p:cNvPr id="7" name="TextBox 6"/>
          <p:cNvSpPr txBox="1"/>
          <p:nvPr/>
        </p:nvSpPr>
        <p:spPr>
          <a:xfrm>
            <a:off x="5741193" y="3864429"/>
            <a:ext cx="2892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Bay Random Access Memory</a:t>
            </a:r>
          </a:p>
          <a:p>
            <a:r>
              <a:rPr lang="en-US" dirty="0" err="1" smtClean="0"/>
              <a:t>Bayram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55229" y="3118631"/>
            <a:ext cx="4467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HOMIIDE:AUSLSER IPX HOMCID:AUSLAEDNER</a:t>
            </a:r>
          </a:p>
          <a:p>
            <a:r>
              <a:rPr lang="en-US" dirty="0" smtClean="0"/>
              <a:t>Chinese			Tukey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5268685" y="2013857"/>
            <a:ext cx="1186544" cy="9579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104650" y="2653249"/>
            <a:ext cx="1023257" cy="8775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104650" y="1567543"/>
            <a:ext cx="498261" cy="5660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72527" y="1316081"/>
            <a:ext cx="73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iCPVA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5741193" y="3864429"/>
            <a:ext cx="3152436" cy="323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616278" y="4306716"/>
            <a:ext cx="1655379" cy="1167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268685" y="5589049"/>
            <a:ext cx="5823858" cy="5715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5067946" y="5869136"/>
            <a:ext cx="6111683" cy="5704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870371" y="4713514"/>
            <a:ext cx="2569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0.1 </a:t>
            </a:r>
            <a:r>
              <a:rPr lang="en-US" strike="sngStrike" dirty="0" err="1" smtClean="0"/>
              <a:t>Apple.siri.alarm.silent</a:t>
            </a:r>
            <a:endParaRPr lang="en-US" strike="sngStrike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629" y="3857571"/>
            <a:ext cx="1204802" cy="1606402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79710" y="586913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POLICE SIRENS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630941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9349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/>
              <a:t>FBI</a:t>
            </a:r>
            <a:endParaRPr lang="en-US" sz="4800" b="1" dirty="0"/>
          </a:p>
        </p:txBody>
      </p:sp>
      <p:sp>
        <p:nvSpPr>
          <p:cNvPr id="10" name="Rectangle 9"/>
          <p:cNvSpPr/>
          <p:nvPr/>
        </p:nvSpPr>
        <p:spPr>
          <a:xfrm>
            <a:off x="0" y="934948"/>
            <a:ext cx="12192000" cy="3595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23" name="Straight Connector 22"/>
          <p:cNvCxnSpPr>
            <a:endCxn id="21" idx="3"/>
          </p:cNvCxnSpPr>
          <p:nvPr/>
        </p:nvCxnSpPr>
        <p:spPr>
          <a:xfrm>
            <a:off x="-20245" y="6308242"/>
            <a:ext cx="12288125" cy="48986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883229" y="2766882"/>
            <a:ext cx="27308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PAUL</a:t>
            </a:r>
            <a:endParaRPr lang="en-US" sz="9600" dirty="0"/>
          </a:p>
        </p:txBody>
      </p:sp>
      <p:sp>
        <p:nvSpPr>
          <p:cNvPr id="11" name="Oval 10"/>
          <p:cNvSpPr/>
          <p:nvPr/>
        </p:nvSpPr>
        <p:spPr>
          <a:xfrm>
            <a:off x="6444342" y="4151647"/>
            <a:ext cx="1186544" cy="9579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037614" y="3450013"/>
            <a:ext cx="1023257" cy="8775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992080" y="2983215"/>
            <a:ext cx="498261" cy="5660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flipH="1">
            <a:off x="6359433" y="2578996"/>
            <a:ext cx="2033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GOD.VIRGINIA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164286" y="2578996"/>
            <a:ext cx="267919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PAUL BARACKS PENTAGON</a:t>
            </a:r>
          </a:p>
          <a:p>
            <a:r>
              <a:rPr lang="en-US" sz="800" strike="sngStrike" dirty="0" err="1" smtClean="0"/>
              <a:t>eishokey</a:t>
            </a:r>
            <a:endParaRPr lang="en-US" sz="800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8170110" y="2308530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MAINSTREET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089571" y="4630618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v2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9004204" y="4948573"/>
            <a:ext cx="3187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PENTAGON.INT.FBI.KIDNAPPING</a:t>
            </a:r>
          </a:p>
          <a:p>
            <a:r>
              <a:rPr lang="en-US" dirty="0" smtClean="0"/>
              <a:t>VIRGINIA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144834" y="3045750"/>
            <a:ext cx="17187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Girlfeind</a:t>
            </a:r>
            <a:r>
              <a:rPr lang="en-US" sz="800" strike="sngStrike" dirty="0" smtClean="0"/>
              <a:t> from </a:t>
            </a:r>
            <a:r>
              <a:rPr lang="en-US" sz="800" strike="sngStrike" dirty="0" err="1" smtClean="0"/>
              <a:t>angoher</a:t>
            </a:r>
            <a:r>
              <a:rPr lang="en-US" sz="800" strike="sngStrike" dirty="0" smtClean="0"/>
              <a:t> group arrives</a:t>
            </a:r>
            <a:endParaRPr lang="en-US" sz="800" strike="sngStrike" dirty="0"/>
          </a:p>
        </p:txBody>
      </p:sp>
      <p:sp>
        <p:nvSpPr>
          <p:cNvPr id="21" name="TextBox 20"/>
          <p:cNvSpPr txBox="1"/>
          <p:nvPr/>
        </p:nvSpPr>
        <p:spPr>
          <a:xfrm>
            <a:off x="8144834" y="3352817"/>
            <a:ext cx="1960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Russian </a:t>
            </a:r>
            <a:r>
              <a:rPr lang="en-US" sz="800" strike="sngStrike" dirty="0" err="1" smtClean="0"/>
              <a:t>Presidnet</a:t>
            </a:r>
            <a:r>
              <a:rPr lang="en-US" sz="800" strike="sngStrike" dirty="0" smtClean="0"/>
              <a:t> Vladimir Putin uses</a:t>
            </a:r>
          </a:p>
          <a:p>
            <a:r>
              <a:rPr lang="en-US" sz="800" strike="sngStrike" dirty="0" smtClean="0"/>
              <a:t> medical membrane technology for infants</a:t>
            </a:r>
          </a:p>
          <a:p>
            <a:r>
              <a:rPr lang="en-US" sz="800" strike="sngStrike" dirty="0" smtClean="0"/>
              <a:t>And </a:t>
            </a:r>
            <a:r>
              <a:rPr lang="en-US" sz="800" strike="sngStrike" dirty="0" err="1" smtClean="0"/>
              <a:t>virigain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junvile</a:t>
            </a:r>
            <a:r>
              <a:rPr lang="en-US" sz="800" strike="sngStrike" dirty="0" smtClean="0"/>
              <a:t> boys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3573645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349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/>
              <a:t>FBI</a:t>
            </a:r>
            <a:endParaRPr lang="en-US" sz="4800" b="1" dirty="0"/>
          </a:p>
        </p:txBody>
      </p:sp>
      <p:sp>
        <p:nvSpPr>
          <p:cNvPr id="5" name="Rectangle 4"/>
          <p:cNvSpPr/>
          <p:nvPr/>
        </p:nvSpPr>
        <p:spPr>
          <a:xfrm>
            <a:off x="0" y="934948"/>
            <a:ext cx="12192000" cy="3595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24" y="1519605"/>
            <a:ext cx="3495675" cy="43815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 flipV="1">
            <a:off x="105508" y="1294544"/>
            <a:ext cx="4267200" cy="493041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372708" y="1685230"/>
            <a:ext cx="202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000.tw.pns.IMPORT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015" y="2231879"/>
            <a:ext cx="796070" cy="79607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9417845" y="2054562"/>
            <a:ext cx="1890445" cy="359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9417845" y="2522034"/>
            <a:ext cx="1890445" cy="10376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1D8723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26584" y="168438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6/8/2023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419681" y="1343945"/>
            <a:ext cx="34142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000.tw.pns.IMPORT.start 6/?/2023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6283569" y="2231879"/>
            <a:ext cx="1465385" cy="809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315704" y="3844522"/>
            <a:ext cx="3560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KOCHEMAN.AMTSGERICHT.</a:t>
            </a:r>
            <a:r>
              <a:rPr lang="en-US" sz="800" strike="sngStrike" dirty="0" err="1" smtClean="0"/>
              <a:t>maxplank.aei.marx</a:t>
            </a:r>
            <a:endParaRPr lang="en-US" sz="800" strike="sngStrike" dirty="0" smtClean="0"/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strike="sngStrike" dirty="0" smtClean="0"/>
              <a:t>x/y resizing</a:t>
            </a:r>
            <a:endParaRPr lang="en-US" strike="sngStrike" dirty="0"/>
          </a:p>
        </p:txBody>
      </p:sp>
      <p:sp>
        <p:nvSpPr>
          <p:cNvPr id="28" name="TextBox 27"/>
          <p:cNvSpPr txBox="1"/>
          <p:nvPr/>
        </p:nvSpPr>
        <p:spPr>
          <a:xfrm>
            <a:off x="4730278" y="4550987"/>
            <a:ext cx="6499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outside 000.tw.png.ghcohe(</a:t>
            </a:r>
            <a:r>
              <a:rPr lang="en-US" dirty="0" err="1" smtClean="0"/>
              <a:t>micheal</a:t>
            </a:r>
            <a:r>
              <a:rPr lang="en-US" dirty="0" smtClean="0"/>
              <a:t>).</a:t>
            </a:r>
            <a:r>
              <a:rPr lang="en-US" dirty="0" err="1" smtClean="0"/>
              <a:t>copy.division</a:t>
            </a:r>
            <a:r>
              <a:rPr lang="en-US" dirty="0" smtClean="0"/>
              <a:t> tilly willy pop</a:t>
            </a:r>
          </a:p>
          <a:p>
            <a:r>
              <a:rPr lang="en-US" dirty="0" err="1" smtClean="0"/>
              <a:t>SQ.</a:t>
            </a:r>
            <a:r>
              <a:rPr lang="en-US" strike="sngStrike" dirty="0" err="1" smtClean="0"/>
              <a:t>copy</a:t>
            </a:r>
            <a:endParaRPr lang="en-US" strike="sngStrike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7218" y="5064399"/>
            <a:ext cx="533333" cy="542857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7285430" y="5083955"/>
            <a:ext cx="1113692" cy="4240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4842800" y="4741478"/>
            <a:ext cx="901508" cy="18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8721969" y="4724400"/>
            <a:ext cx="2586321" cy="3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989193" y="4750523"/>
            <a:ext cx="16741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4704721" y="3244334"/>
            <a:ext cx="2782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baby </a:t>
            </a:r>
            <a:r>
              <a:rPr lang="en-US" dirty="0" err="1" smtClean="0"/>
              <a:t>potty</a:t>
            </a:r>
            <a:r>
              <a:rPr lang="en-US" dirty="0" smtClean="0"/>
              <a:t> training removal</a:t>
            </a: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553" y="5533398"/>
            <a:ext cx="644581" cy="972155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V="1">
            <a:off x="5518997" y="5764486"/>
            <a:ext cx="1113692" cy="4240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492902" y="574491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6632689" y="5976533"/>
            <a:ext cx="6527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7484085" y="5533398"/>
            <a:ext cx="159660" cy="231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632689" y="6136221"/>
            <a:ext cx="3319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ATOMCLOIC(</a:t>
            </a:r>
            <a:r>
              <a:rPr lang="en-US" strike="sngStrike" dirty="0" smtClean="0"/>
              <a:t>Parent remove fecal)</a:t>
            </a:r>
            <a:endParaRPr lang="en-US" strike="sngStrike" dirty="0"/>
          </a:p>
        </p:txBody>
      </p:sp>
      <p:sp>
        <p:nvSpPr>
          <p:cNvPr id="48" name="TextBox 47"/>
          <p:cNvSpPr txBox="1"/>
          <p:nvPr/>
        </p:nvSpPr>
        <p:spPr>
          <a:xfrm>
            <a:off x="9417845" y="3613666"/>
            <a:ext cx="2819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Resistnace</a:t>
            </a:r>
            <a:r>
              <a:rPr lang="en-US" strike="sngStrike" dirty="0" smtClean="0"/>
              <a:t>, 0.1pms.</a:t>
            </a:r>
            <a:r>
              <a:rPr lang="en-US" dirty="0" smtClean="0"/>
              <a:t>ATB.eval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0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349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/>
              <a:t>FBI</a:t>
            </a:r>
            <a:endParaRPr lang="en-US" sz="4800" b="1" dirty="0"/>
          </a:p>
        </p:txBody>
      </p:sp>
      <p:sp>
        <p:nvSpPr>
          <p:cNvPr id="5" name="Rectangle 4"/>
          <p:cNvSpPr/>
          <p:nvPr/>
        </p:nvSpPr>
        <p:spPr>
          <a:xfrm>
            <a:off x="0" y="934948"/>
            <a:ext cx="12192000" cy="3595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24" y="1519605"/>
            <a:ext cx="3495675" cy="43815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 flipV="1">
            <a:off x="105508" y="1294544"/>
            <a:ext cx="4267200" cy="493041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015" y="1419839"/>
            <a:ext cx="4010025" cy="489709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327341" y="3266690"/>
            <a:ext cx="1864659" cy="98611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8240956" y="3266690"/>
            <a:ext cx="1864659" cy="9861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6856" y="4606970"/>
            <a:ext cx="705385" cy="3950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126" y="4313356"/>
            <a:ext cx="533400" cy="533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5351748"/>
            <a:ext cx="494891" cy="38676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 flipV="1">
            <a:off x="11038114" y="4252808"/>
            <a:ext cx="827315" cy="749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10776856" y="4397829"/>
            <a:ext cx="705385" cy="9539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10327341" y="5148943"/>
            <a:ext cx="916785" cy="752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4686" y="3677910"/>
            <a:ext cx="587910" cy="329230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11038114" y="3058886"/>
            <a:ext cx="1045029" cy="13389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956" y="1534886"/>
            <a:ext cx="1524000" cy="1524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622" y="5483222"/>
            <a:ext cx="226256" cy="181185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10327341" y="5573814"/>
            <a:ext cx="11244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7" idx="1"/>
          </p:cNvCxnSpPr>
          <p:nvPr/>
        </p:nvCxnSpPr>
        <p:spPr>
          <a:xfrm flipV="1">
            <a:off x="10776856" y="4397829"/>
            <a:ext cx="1175740" cy="4066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288215" y="4834586"/>
            <a:ext cx="2058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HOMCIDIE</a:t>
            </a:r>
            <a:r>
              <a:rPr lang="en-US" strike="sngStrike" dirty="0" smtClean="0">
                <a:sym typeface="Wingdings" panose="05000000000000000000" pitchFamily="2" charset="2"/>
              </a:rPr>
              <a:t>(</a:t>
            </a:r>
            <a:r>
              <a:rPr lang="en-US" strike="sngStrike" dirty="0" err="1" smtClean="0">
                <a:sym typeface="Wingdings" panose="05000000000000000000" pitchFamily="2" charset="2"/>
              </a:rPr>
              <a:t>reiser,oj</a:t>
            </a:r>
            <a:r>
              <a:rPr lang="en-US" strike="sngStrike" dirty="0" smtClean="0">
                <a:sym typeface="Wingdings" panose="05000000000000000000" pitchFamily="2" charset="2"/>
              </a:rPr>
              <a:t>)</a:t>
            </a:r>
            <a:endParaRPr lang="en-US" strike="sngStrike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488" y="5451762"/>
            <a:ext cx="634460" cy="604116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8479971" y="5351748"/>
            <a:ext cx="1284985" cy="7442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9403948" y="5148943"/>
            <a:ext cx="338532" cy="376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9515874" y="5525024"/>
            <a:ext cx="513614" cy="530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0105615" y="6224954"/>
            <a:ext cx="1923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(Fat32)  Disk </a:t>
            </a:r>
            <a:r>
              <a:rPr lang="en-US" dirty="0" err="1" smtClean="0"/>
              <a:t>reiser</a:t>
            </a:r>
            <a:endParaRPr lang="en-US" dirty="0"/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9895114" y="6316930"/>
            <a:ext cx="2296886" cy="277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385892" y="6109902"/>
            <a:ext cx="557537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Angele </a:t>
            </a:r>
            <a:r>
              <a:rPr lang="en-US" sz="800" strike="sngStrike" dirty="0" err="1" smtClean="0"/>
              <a:t>Mekerl</a:t>
            </a:r>
            <a:r>
              <a:rPr lang="en-US" sz="800" strike="sngStrike" dirty="0" smtClean="0"/>
              <a:t>(guns and roses)</a:t>
            </a:r>
          </a:p>
          <a:p>
            <a:r>
              <a:rPr lang="en-US" sz="800" strike="sngStrike" dirty="0" smtClean="0"/>
              <a:t>Jason Peterson</a:t>
            </a:r>
          </a:p>
          <a:p>
            <a:r>
              <a:rPr lang="en-US" sz="800" strike="sngStrike" dirty="0" smtClean="0"/>
              <a:t>Scot </a:t>
            </a:r>
            <a:r>
              <a:rPr lang="en-US" sz="800" strike="sngStrike" dirty="0" err="1" smtClean="0"/>
              <a:t>Perster</a:t>
            </a:r>
            <a:endParaRPr lang="en-US" sz="800" strike="sngStrike" dirty="0" smtClean="0"/>
          </a:p>
          <a:p>
            <a:r>
              <a:rPr lang="en-US" dirty="0" err="1" smtClean="0"/>
              <a:t>ELKE.HOCMEP:CHANLRE.veradna.SQ.COLEMANE.</a:t>
            </a:r>
            <a:r>
              <a:rPr lang="en-US" b="1" dirty="0" err="1" smtClean="0"/>
              <a:t>IMPORT</a:t>
            </a:r>
            <a:endParaRPr lang="en-US" b="1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626" y="3607978"/>
            <a:ext cx="323330" cy="485879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>
            <a:off x="9173285" y="3607978"/>
            <a:ext cx="721829" cy="485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481" y="3619296"/>
            <a:ext cx="514598" cy="514598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>
            <a:off x="8642041" y="3672849"/>
            <a:ext cx="721829" cy="485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5160" y="3634060"/>
            <a:ext cx="317046" cy="317046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>
            <a:off x="8349348" y="3525019"/>
            <a:ext cx="392465" cy="52222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822" y="3318854"/>
            <a:ext cx="255579" cy="255579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>
            <a:off x="8795822" y="3317469"/>
            <a:ext cx="392465" cy="52222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7" idx="0"/>
          </p:cNvCxnSpPr>
          <p:nvPr/>
        </p:nvCxnSpPr>
        <p:spPr>
          <a:xfrm flipV="1">
            <a:off x="11129549" y="3839695"/>
            <a:ext cx="529092" cy="76727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9838811" y="1719859"/>
            <a:ext cx="23986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Operatonal</a:t>
            </a:r>
            <a:r>
              <a:rPr lang="en-US" dirty="0" smtClean="0"/>
              <a:t> </a:t>
            </a:r>
            <a:r>
              <a:rPr lang="en-US" dirty="0" err="1" smtClean="0"/>
              <a:t>Instuation</a:t>
            </a:r>
            <a:endParaRPr lang="en-US" dirty="0" smtClean="0"/>
          </a:p>
          <a:p>
            <a:r>
              <a:rPr lang="en-US" dirty="0" smtClean="0"/>
              <a:t>From </a:t>
            </a:r>
            <a:r>
              <a:rPr lang="en-US" dirty="0" err="1" smtClean="0"/>
              <a:t>Whitehouse.marx</a:t>
            </a:r>
            <a:endParaRPr lang="en-US" dirty="0" smtClean="0"/>
          </a:p>
          <a:p>
            <a:r>
              <a:rPr lang="en-US" dirty="0" smtClean="0"/>
              <a:t>Police </a:t>
            </a:r>
            <a:r>
              <a:rPr lang="en-US" dirty="0" err="1" smtClean="0"/>
              <a:t>Motccyel</a:t>
            </a:r>
            <a:endParaRPr lang="en-US" dirty="0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2240" y="2381732"/>
            <a:ext cx="561283" cy="519604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061" y="6101213"/>
            <a:ext cx="389711" cy="43143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638" y="6088694"/>
            <a:ext cx="405333" cy="405333"/>
          </a:xfrm>
          <a:prstGeom prst="rect">
            <a:avLst/>
          </a:prstGeom>
        </p:spPr>
      </p:pic>
      <p:sp>
        <p:nvSpPr>
          <p:cNvPr id="77" name="Rectangle 76"/>
          <p:cNvSpPr/>
          <p:nvPr/>
        </p:nvSpPr>
        <p:spPr>
          <a:xfrm>
            <a:off x="5932714" y="6224954"/>
            <a:ext cx="2863108" cy="284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831724" y="6399884"/>
            <a:ext cx="6459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NAMCHENGE(</a:t>
            </a:r>
            <a:r>
              <a:rPr lang="en-US" strike="sngStrike" dirty="0" err="1" smtClean="0"/>
              <a:t>freepizza,jasonpetersson</a:t>
            </a:r>
            <a:r>
              <a:rPr lang="en-US" dirty="0" smtClean="0"/>
              <a:t>)/JFK(</a:t>
            </a:r>
            <a:r>
              <a:rPr lang="en-US" strike="sngStrike" dirty="0" smtClean="0"/>
              <a:t>3-way)</a:t>
            </a:r>
            <a:r>
              <a:rPr lang="en-US" dirty="0" smtClean="0"/>
              <a:t>.ELKE.</a:t>
            </a:r>
            <a:r>
              <a:rPr lang="en-US" strike="sngStrike" dirty="0" smtClean="0"/>
              <a:t>(veranda)</a:t>
            </a:r>
            <a:endParaRPr lang="en-US" strike="sngStrike" dirty="0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401" y="4563577"/>
            <a:ext cx="168874" cy="253773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401" y="4565811"/>
            <a:ext cx="349389" cy="349389"/>
          </a:xfrm>
          <a:prstGeom prst="rect">
            <a:avLst/>
          </a:prstGeom>
        </p:spPr>
      </p:pic>
      <p:sp>
        <p:nvSpPr>
          <p:cNvPr id="81" name="Rectangle 80"/>
          <p:cNvSpPr/>
          <p:nvPr/>
        </p:nvSpPr>
        <p:spPr>
          <a:xfrm>
            <a:off x="8923611" y="4629944"/>
            <a:ext cx="849070" cy="187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487007" y="4376347"/>
            <a:ext cx="150554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IMPORT.</a:t>
            </a:r>
            <a:r>
              <a:rPr lang="en-US" sz="800" strike="sngStrike" dirty="0" err="1" smtClean="0"/>
              <a:t>marx.humantramaing</a:t>
            </a:r>
            <a:endParaRPr lang="en-US" sz="800" strike="sngStrike" dirty="0" smtClean="0"/>
          </a:p>
          <a:p>
            <a:r>
              <a:rPr lang="en-US" sz="900" dirty="0" smtClean="0"/>
              <a:t>GREENSAPN.WAR</a:t>
            </a:r>
          </a:p>
          <a:p>
            <a:r>
              <a:rPr lang="en-US" sz="900" dirty="0" smtClean="0"/>
              <a:t>FEDERAL BANK</a:t>
            </a:r>
            <a:endParaRPr lang="en-US" sz="900" dirty="0"/>
          </a:p>
        </p:txBody>
      </p:sp>
      <p:sp>
        <p:nvSpPr>
          <p:cNvPr id="83" name="TextBox 82"/>
          <p:cNvSpPr txBox="1"/>
          <p:nvPr/>
        </p:nvSpPr>
        <p:spPr>
          <a:xfrm>
            <a:off x="8144068" y="3046879"/>
            <a:ext cx="3054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IBM OAKLAND </a:t>
            </a:r>
            <a:r>
              <a:rPr lang="en-US" dirty="0" smtClean="0"/>
              <a:t>(HOMCID:.</a:t>
            </a:r>
            <a:r>
              <a:rPr lang="en-US" sz="800" strike="sngStrike" dirty="0" err="1" smtClean="0"/>
              <a:t>slnt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resier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84" name="TextBox 83"/>
          <p:cNvSpPr txBox="1"/>
          <p:nvPr/>
        </p:nvSpPr>
        <p:spPr>
          <a:xfrm>
            <a:off x="9772681" y="2536181"/>
            <a:ext cx="19832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x/y NAME CHANGE</a:t>
            </a:r>
          </a:p>
          <a:p>
            <a:r>
              <a:rPr lang="en-US" dirty="0" smtClean="0"/>
              <a:t>x/y JFK(§</a:t>
            </a:r>
            <a:r>
              <a:rPr lang="en-US" dirty="0" err="1" smtClean="0"/>
              <a:t>SexAbuse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800" y="3057549"/>
            <a:ext cx="713451" cy="324676"/>
          </a:xfrm>
          <a:prstGeom prst="rect">
            <a:avLst/>
          </a:prstGeom>
        </p:spPr>
      </p:pic>
      <p:cxnSp>
        <p:nvCxnSpPr>
          <p:cNvPr id="87" name="Straight Connector 86"/>
          <p:cNvCxnSpPr/>
          <p:nvPr/>
        </p:nvCxnSpPr>
        <p:spPr>
          <a:xfrm>
            <a:off x="11393569" y="3131207"/>
            <a:ext cx="850748" cy="1003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629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349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/>
              <a:t>FBI</a:t>
            </a:r>
            <a:endParaRPr lang="en-US" sz="4800" b="1" dirty="0"/>
          </a:p>
        </p:txBody>
      </p:sp>
      <p:sp>
        <p:nvSpPr>
          <p:cNvPr id="5" name="Rectangle 4"/>
          <p:cNvSpPr/>
          <p:nvPr/>
        </p:nvSpPr>
        <p:spPr>
          <a:xfrm>
            <a:off x="0" y="934948"/>
            <a:ext cx="12192000" cy="3595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12" y="1305430"/>
            <a:ext cx="4010025" cy="489709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39653"/>
            <a:ext cx="1524000" cy="1524000"/>
          </a:xfrm>
          <a:prstGeom prst="rect">
            <a:avLst/>
          </a:prstGeom>
        </p:spPr>
      </p:pic>
      <p:cxnSp>
        <p:nvCxnSpPr>
          <p:cNvPr id="87" name="Straight Connector 86"/>
          <p:cNvCxnSpPr/>
          <p:nvPr/>
        </p:nvCxnSpPr>
        <p:spPr>
          <a:xfrm>
            <a:off x="11393569" y="3131207"/>
            <a:ext cx="850748" cy="1003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369" y="3231545"/>
            <a:ext cx="2832374" cy="2832374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7794171" y="2460171"/>
            <a:ext cx="1012372" cy="151311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402286" y="1869896"/>
            <a:ext cx="4367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SQ.COLMANE.FBI.i</a:t>
            </a:r>
            <a:r>
              <a:rPr lang="en-US" strike="sngStrike" dirty="0" err="1" smtClean="0"/>
              <a:t>onvestoin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chales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manson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6508698" y="2871949"/>
            <a:ext cx="4768902" cy="3811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250463" y="2054562"/>
            <a:ext cx="4670931" cy="40277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7141029" y="4647732"/>
            <a:ext cx="2764971" cy="1099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27412" y="2830016"/>
            <a:ext cx="1557175" cy="2369989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7160845" y="3014071"/>
            <a:ext cx="3861842" cy="1757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350" y="3345658"/>
            <a:ext cx="1943100" cy="2590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142" y="4730477"/>
            <a:ext cx="1053111" cy="1053111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4839617" y="3442159"/>
            <a:ext cx="2049374" cy="176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7399215" y="1576549"/>
            <a:ext cx="294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41.NAMCEHC 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freepizza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gary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6247823" y="1785725"/>
            <a:ext cx="3658176" cy="320324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802337" y="3014071"/>
            <a:ext cx="3216987" cy="20381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 movl $30, %%eax;</a:t>
            </a:r>
          </a:p>
          <a:p>
            <a:pPr algn="ctr"/>
            <a:r>
              <a:rPr lang="en-US" smtClean="0"/>
              <a:t>movl $10, %%ebx;</a:t>
            </a:r>
          </a:p>
          <a:p>
            <a:pPr algn="ctr"/>
            <a:r>
              <a:rPr lang="en-US" smtClean="0"/>
              <a:t>subl %%ebx, %%eax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76104" y="5197694"/>
            <a:ext cx="3202883" cy="478971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802336" y="2377442"/>
            <a:ext cx="3216987" cy="5225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811563" y="245220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45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2895600" y="1869896"/>
            <a:ext cx="1273629" cy="1322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2895600" y="1999150"/>
            <a:ext cx="1273629" cy="148437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1285604" y="348884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 </a:t>
            </a:r>
            <a:r>
              <a:rPr lang="en-US" dirty="0" err="1" smtClean="0"/>
              <a:t>movl</a:t>
            </a:r>
            <a:r>
              <a:rPr lang="en-US" dirty="0" smtClean="0"/>
              <a:t> $55, %%</a:t>
            </a:r>
            <a:r>
              <a:rPr lang="en-US" dirty="0" err="1" smtClean="0"/>
              <a:t>eax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movl</a:t>
            </a:r>
            <a:r>
              <a:rPr lang="en-US" dirty="0" smtClean="0"/>
              <a:t> $10, %%</a:t>
            </a:r>
            <a:r>
              <a:rPr lang="en-US" dirty="0" err="1" smtClean="0"/>
              <a:t>ebx</a:t>
            </a:r>
            <a:r>
              <a:rPr lang="en-US" dirty="0" smtClean="0"/>
              <a:t>;</a:t>
            </a:r>
          </a:p>
          <a:p>
            <a:r>
              <a:rPr lang="en-US" dirty="0" err="1" smtClean="0"/>
              <a:t>subl</a:t>
            </a:r>
            <a:r>
              <a:rPr lang="en-US" dirty="0" smtClean="0"/>
              <a:t> %%</a:t>
            </a:r>
            <a:r>
              <a:rPr lang="en-US" dirty="0" err="1" smtClean="0"/>
              <a:t>ebx</a:t>
            </a:r>
            <a:r>
              <a:rPr lang="en-US" dirty="0" smtClean="0"/>
              <a:t>, %%</a:t>
            </a:r>
            <a:r>
              <a:rPr lang="en-US" dirty="0" err="1" smtClean="0"/>
              <a:t>eax</a:t>
            </a: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822" y="2578602"/>
            <a:ext cx="5702730" cy="3794908"/>
          </a:xfrm>
          <a:prstGeom prst="rect">
            <a:avLst/>
          </a:prstGeom>
        </p:spPr>
      </p:pic>
      <p:sp>
        <p:nvSpPr>
          <p:cNvPr id="88" name="Rectangle 87"/>
          <p:cNvSpPr/>
          <p:nvPr/>
        </p:nvSpPr>
        <p:spPr>
          <a:xfrm>
            <a:off x="4338508" y="5260862"/>
            <a:ext cx="1890445" cy="359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4499140" y="5671963"/>
            <a:ext cx="1890445" cy="10376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Quantum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CPU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z/OS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389" y="6350855"/>
            <a:ext cx="559925" cy="313558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flipH="1" flipV="1">
            <a:off x="4713388" y="6225879"/>
            <a:ext cx="740228" cy="4504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4432245" y="3301393"/>
            <a:ext cx="1968649" cy="5726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432245" y="5257032"/>
            <a:ext cx="1432059" cy="987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44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349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/>
              <a:t>FBI</a:t>
            </a:r>
            <a:endParaRPr lang="en-US" sz="4800" b="1" dirty="0"/>
          </a:p>
        </p:txBody>
      </p:sp>
      <p:sp>
        <p:nvSpPr>
          <p:cNvPr id="5" name="Rectangle 4"/>
          <p:cNvSpPr/>
          <p:nvPr/>
        </p:nvSpPr>
        <p:spPr>
          <a:xfrm>
            <a:off x="0" y="934948"/>
            <a:ext cx="12192000" cy="3595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77" y="1310286"/>
            <a:ext cx="4010025" cy="489709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39653"/>
            <a:ext cx="1524000" cy="152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444" y="3764174"/>
            <a:ext cx="1281231" cy="7833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656" y="4856949"/>
            <a:ext cx="1137720" cy="56886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9259753" y="4799793"/>
            <a:ext cx="2259757" cy="5221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710" y="4874616"/>
            <a:ext cx="1383841" cy="685045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7963180" y="4866281"/>
            <a:ext cx="1648906" cy="53048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9351436" y="3712519"/>
            <a:ext cx="1612379" cy="10309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96000" y="1198418"/>
            <a:ext cx="49252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/>
              <a:t>CIVIL CODE</a:t>
            </a:r>
            <a:endParaRPr lang="en-US" sz="8000" b="1" dirty="0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6585857" y="4703475"/>
            <a:ext cx="5072743" cy="48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6584513" y="5672303"/>
            <a:ext cx="5072743" cy="48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6584512" y="3462935"/>
            <a:ext cx="5072743" cy="48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713" y="3742159"/>
            <a:ext cx="1428750" cy="800100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7909713" y="3629991"/>
            <a:ext cx="1693595" cy="119509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796" y="3721908"/>
            <a:ext cx="738021" cy="928203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735899" y="3581398"/>
            <a:ext cx="1088190" cy="9838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448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349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/>
              <a:t>FBI</a:t>
            </a:r>
            <a:endParaRPr lang="en-US" sz="4800" b="1" dirty="0"/>
          </a:p>
        </p:txBody>
      </p:sp>
      <p:sp>
        <p:nvSpPr>
          <p:cNvPr id="5" name="Rectangle 4"/>
          <p:cNvSpPr/>
          <p:nvPr/>
        </p:nvSpPr>
        <p:spPr>
          <a:xfrm>
            <a:off x="0" y="934948"/>
            <a:ext cx="12192000" cy="3595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39653"/>
            <a:ext cx="1524000" cy="152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444" y="3764174"/>
            <a:ext cx="1281231" cy="7833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656" y="4856949"/>
            <a:ext cx="1137720" cy="56886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9259753" y="4799793"/>
            <a:ext cx="2259757" cy="5221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710" y="4874616"/>
            <a:ext cx="1383841" cy="685045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7963180" y="4866281"/>
            <a:ext cx="1648906" cy="53048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9351436" y="3712519"/>
            <a:ext cx="1612379" cy="10309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96000" y="1198418"/>
            <a:ext cx="49252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/>
              <a:t>CIVIL CODE</a:t>
            </a:r>
            <a:endParaRPr lang="en-US" sz="8000" b="1" dirty="0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6585857" y="4703475"/>
            <a:ext cx="5072743" cy="48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6584513" y="5672303"/>
            <a:ext cx="5072743" cy="48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6584512" y="3462935"/>
            <a:ext cx="5072743" cy="48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713" y="3742159"/>
            <a:ext cx="1428750" cy="800100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7909713" y="3629991"/>
            <a:ext cx="1693595" cy="119509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796" y="3721908"/>
            <a:ext cx="738021" cy="928203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735899" y="3581398"/>
            <a:ext cx="1088190" cy="9838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812" y="1305430"/>
            <a:ext cx="4010025" cy="4897091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776104" y="5197694"/>
            <a:ext cx="3202883" cy="478971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02336" y="2377441"/>
            <a:ext cx="3216987" cy="13647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11563" y="2452202"/>
            <a:ext cx="18992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Web Archive </a:t>
            </a:r>
          </a:p>
          <a:p>
            <a:r>
              <a:rPr lang="en-US" dirty="0" smtClean="0"/>
              <a:t>Enterprise Archive</a:t>
            </a:r>
          </a:p>
          <a:p>
            <a:r>
              <a:rPr lang="en-US" dirty="0" smtClean="0"/>
              <a:t>Web Service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2895600" y="1869896"/>
            <a:ext cx="1273629" cy="1322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895600" y="1999150"/>
            <a:ext cx="1273629" cy="148437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3200400" y="2452202"/>
            <a:ext cx="283029" cy="280112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200400" y="2783541"/>
            <a:ext cx="283029" cy="280112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200400" y="3079543"/>
            <a:ext cx="283029" cy="280112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259823" y="3161538"/>
            <a:ext cx="164182" cy="10698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5800" y="2189677"/>
            <a:ext cx="1262743" cy="18776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n 9"/>
          <p:cNvSpPr/>
          <p:nvPr/>
        </p:nvSpPr>
        <p:spPr>
          <a:xfrm rot="16200000">
            <a:off x="8538802" y="577687"/>
            <a:ext cx="932954" cy="453875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2481" y="3317460"/>
            <a:ext cx="170617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SQ.2007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2014</a:t>
            </a:r>
          </a:p>
          <a:p>
            <a:r>
              <a:rPr lang="en-US" dirty="0" smtClean="0"/>
              <a:t>Cisco </a:t>
            </a:r>
            <a:r>
              <a:rPr lang="en-US" dirty="0" err="1" smtClean="0"/>
              <a:t>montroing</a:t>
            </a:r>
            <a:endParaRPr lang="en-US" dirty="0" smtClean="0"/>
          </a:p>
          <a:p>
            <a:r>
              <a:rPr lang="en-US" strike="sngStrike" dirty="0" err="1" smtClean="0"/>
              <a:t>Coscto</a:t>
            </a:r>
            <a:endParaRPr lang="en-US" strike="sngStrike" dirty="0" smtClean="0"/>
          </a:p>
          <a:p>
            <a:r>
              <a:rPr lang="en-US" strike="sngStrike" dirty="0" smtClean="0"/>
              <a:t>apple</a:t>
            </a:r>
            <a:endParaRPr lang="en-US" strike="sngStrike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237514" y="5060867"/>
            <a:ext cx="1295400" cy="261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6384573" y="2739229"/>
            <a:ext cx="3212871" cy="21573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6275625" y="2712674"/>
            <a:ext cx="2845258" cy="19450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5967443" y="2766292"/>
            <a:ext cx="2078204" cy="1883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6384573" y="3462935"/>
            <a:ext cx="1313681" cy="24526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365930" y="5494920"/>
            <a:ext cx="558890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Php</a:t>
            </a:r>
            <a:r>
              <a:rPr lang="en-US" dirty="0" smtClean="0"/>
              <a:t> build </a:t>
            </a:r>
            <a:r>
              <a:rPr lang="en-US" dirty="0" err="1" smtClean="0"/>
              <a:t>foreg</a:t>
            </a:r>
            <a:r>
              <a:rPr lang="en-US" dirty="0" smtClean="0"/>
              <a:t> MATTTHIA(</a:t>
            </a:r>
            <a:r>
              <a:rPr lang="en-US" dirty="0" err="1" smtClean="0"/>
              <a:t>zuberg</a:t>
            </a:r>
            <a:r>
              <a:rPr lang="en-US" dirty="0" smtClean="0"/>
              <a:t>)</a:t>
            </a:r>
          </a:p>
          <a:p>
            <a:r>
              <a:rPr lang="en-US" dirty="0" smtClean="0"/>
              <a:t>Pear</a:t>
            </a:r>
          </a:p>
          <a:p>
            <a:r>
              <a:rPr lang="en-US" dirty="0" smtClean="0"/>
              <a:t>C++</a:t>
            </a:r>
          </a:p>
          <a:p>
            <a:r>
              <a:rPr lang="en-US" dirty="0" err="1" smtClean="0"/>
              <a:t>Php</a:t>
            </a:r>
            <a:r>
              <a:rPr lang="en-US" dirty="0" smtClean="0"/>
              <a:t>(</a:t>
            </a:r>
            <a:r>
              <a:rPr lang="en-US" dirty="0" err="1" smtClean="0"/>
              <a:t>c++</a:t>
            </a:r>
            <a:r>
              <a:rPr lang="en-US" dirty="0" smtClean="0"/>
              <a:t>)</a:t>
            </a:r>
            <a:r>
              <a:rPr lang="en-US" dirty="0" err="1" smtClean="0"/>
              <a:t>compler</a:t>
            </a:r>
            <a:endParaRPr lang="en-US" dirty="0" smtClean="0"/>
          </a:p>
          <a:p>
            <a:r>
              <a:rPr lang="en-US" dirty="0" smtClean="0"/>
              <a:t>ATB 9/11  MATSTHIS.ATB.(0.1 DEA(</a:t>
            </a:r>
            <a:r>
              <a:rPr lang="en-US" dirty="0" err="1" smtClean="0"/>
              <a:t>sugerhill</a:t>
            </a:r>
            <a:r>
              <a:rPr lang="en-US" dirty="0" smtClean="0"/>
              <a:t>).ZUCKERBERG</a:t>
            </a:r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4169229" y="5541810"/>
            <a:ext cx="6313714" cy="13348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4019323" y="5541810"/>
            <a:ext cx="5678387" cy="13348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705959" y="6096117"/>
            <a:ext cx="2772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ibm-dns</a:t>
            </a:r>
            <a:r>
              <a:rPr lang="en-US" sz="1400" dirty="0" smtClean="0"/>
              <a:t>: </a:t>
            </a:r>
            <a:r>
              <a:rPr lang="en-US" sz="1400" strike="sngStrike" dirty="0" smtClean="0"/>
              <a:t>matttiaskrafe.de</a:t>
            </a:r>
          </a:p>
          <a:p>
            <a:r>
              <a:rPr lang="en-US" sz="1400" dirty="0" smtClean="0"/>
              <a:t>HOMCID:COINTTOWN(</a:t>
            </a:r>
            <a:r>
              <a:rPr lang="en-US" sz="1400" strike="sngStrike" dirty="0" smtClean="0"/>
              <a:t>lives </a:t>
            </a:r>
            <a:r>
              <a:rPr lang="en-US" sz="1400" strike="sngStrike" dirty="0" err="1" smtClean="0"/>
              <a:t>hether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87" y="6063342"/>
            <a:ext cx="1082471" cy="721647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1085130" y="6566945"/>
            <a:ext cx="2614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nonPOlcieAlg.NY-NY.stock-delusion.nonPoliceHocideLgoal</a:t>
            </a:r>
            <a:endParaRPr lang="en-US" sz="800" dirty="0" smtClean="0"/>
          </a:p>
          <a:p>
            <a:r>
              <a:rPr lang="en-US" sz="800" dirty="0" smtClean="0"/>
              <a:t>Peak HOMCDIE </a:t>
            </a:r>
            <a:r>
              <a:rPr lang="en-US" sz="800" dirty="0" err="1" smtClean="0"/>
              <a:t>detitive</a:t>
            </a:r>
            <a:r>
              <a:rPr lang="en-US" sz="800" dirty="0" smtClean="0"/>
              <a:t> the mount New York</a:t>
            </a:r>
            <a:endParaRPr lang="en-US" sz="800" dirty="0"/>
          </a:p>
        </p:txBody>
      </p:sp>
      <p:sp>
        <p:nvSpPr>
          <p:cNvPr id="55" name="TextBox 54"/>
          <p:cNvSpPr txBox="1"/>
          <p:nvPr/>
        </p:nvSpPr>
        <p:spPr>
          <a:xfrm>
            <a:off x="1659164" y="6456328"/>
            <a:ext cx="487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CPVA.911.JOSPHE(</a:t>
            </a:r>
            <a:r>
              <a:rPr lang="en-US" strike="sngStrike" dirty="0" smtClean="0"/>
              <a:t>sexton</a:t>
            </a:r>
            <a:r>
              <a:rPr lang="en-US" dirty="0" smtClean="0"/>
              <a:t>) </a:t>
            </a:r>
            <a:r>
              <a:rPr lang="en-US" strike="sngStrike" dirty="0" err="1" smtClean="0"/>
              <a:t>gheoh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daimer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ztecher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56" name="Rectangle 55"/>
          <p:cNvSpPr/>
          <p:nvPr/>
        </p:nvSpPr>
        <p:spPr>
          <a:xfrm>
            <a:off x="5116873" y="4472740"/>
            <a:ext cx="1763486" cy="91632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41.PENTAGON.</a:t>
            </a:r>
            <a:r>
              <a:rPr lang="en-US" sz="800" strike="sngStrike" dirty="0" smtClean="0"/>
              <a:t>EMEA.JEFF.MBA</a:t>
            </a:r>
            <a:endParaRPr lang="en-US" sz="800" strike="sngStrike" dirty="0"/>
          </a:p>
        </p:txBody>
      </p:sp>
      <p:cxnSp>
        <p:nvCxnSpPr>
          <p:cNvPr id="57" name="Straight Connector 56"/>
          <p:cNvCxnSpPr/>
          <p:nvPr/>
        </p:nvCxnSpPr>
        <p:spPr>
          <a:xfrm>
            <a:off x="9400322" y="4691851"/>
            <a:ext cx="2259757" cy="5221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ight Arrow 57"/>
          <p:cNvSpPr/>
          <p:nvPr/>
        </p:nvSpPr>
        <p:spPr>
          <a:xfrm>
            <a:off x="6966948" y="4496920"/>
            <a:ext cx="3980536" cy="105938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57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349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 smtClean="0"/>
              <a:t>FBI</a:t>
            </a:r>
            <a:endParaRPr lang="en-US" sz="4800" b="1" dirty="0"/>
          </a:p>
        </p:txBody>
      </p:sp>
      <p:sp>
        <p:nvSpPr>
          <p:cNvPr id="5" name="Rectangle 4"/>
          <p:cNvSpPr/>
          <p:nvPr/>
        </p:nvSpPr>
        <p:spPr>
          <a:xfrm>
            <a:off x="0" y="934948"/>
            <a:ext cx="12192000" cy="3595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877" y="2703517"/>
            <a:ext cx="2143125" cy="2143125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1159326" y="3379981"/>
            <a:ext cx="4038600" cy="20048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41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430533" y="2604986"/>
            <a:ext cx="1969945" cy="10715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2492824" y="2158689"/>
            <a:ext cx="4038600" cy="20048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571529" y="3654379"/>
            <a:ext cx="4815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CPVA.911.JOSPHE(</a:t>
            </a:r>
            <a:r>
              <a:rPr lang="en-US" strike="sngStrike" dirty="0" smtClean="0"/>
              <a:t>sexton</a:t>
            </a:r>
            <a:r>
              <a:rPr lang="en-US" dirty="0" smtClean="0"/>
              <a:t>) </a:t>
            </a:r>
            <a:r>
              <a:rPr lang="en-US" strike="sngStrike" dirty="0" err="1" smtClean="0"/>
              <a:t>gheoh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daimer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ztecher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10" name="Rectangle 9"/>
          <p:cNvSpPr/>
          <p:nvPr/>
        </p:nvSpPr>
        <p:spPr>
          <a:xfrm>
            <a:off x="4777674" y="3292923"/>
            <a:ext cx="3507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HOMCID:COINTTOWN(</a:t>
            </a:r>
            <a:r>
              <a:rPr lang="en-US" strike="sngStrike" dirty="0"/>
              <a:t>lives </a:t>
            </a:r>
            <a:r>
              <a:rPr lang="en-US" strike="sngStrike" dirty="0" err="1"/>
              <a:t>hether</a:t>
            </a:r>
            <a:r>
              <a:rPr lang="en-US" dirty="0"/>
              <a:t>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854" y="2770526"/>
            <a:ext cx="500417" cy="33300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2084086" y="2343921"/>
            <a:ext cx="958469" cy="861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067" y="2360887"/>
            <a:ext cx="1315963" cy="740229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4985048" y="2066024"/>
            <a:ext cx="310850" cy="11397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159326" y="4059648"/>
            <a:ext cx="10101943" cy="84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416296" y="1925581"/>
            <a:ext cx="25975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ibm-dns</a:t>
            </a:r>
            <a:r>
              <a:rPr lang="en-US" dirty="0"/>
              <a:t>: </a:t>
            </a:r>
            <a:r>
              <a:rPr lang="en-US" strike="sngStrike" dirty="0"/>
              <a:t>matttiaskrafe.de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477549" y="1685230"/>
            <a:ext cx="4345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HOMCID:LUX:COINTTOWN(</a:t>
            </a:r>
            <a:r>
              <a:rPr lang="en-US" strike="sngStrike" dirty="0" smtClean="0"/>
              <a:t>lives </a:t>
            </a:r>
            <a:r>
              <a:rPr lang="en-US" strike="sngStrike" dirty="0" err="1" smtClean="0"/>
              <a:t>hether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ddr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63" name="Straight Connector 62"/>
          <p:cNvCxnSpPr/>
          <p:nvPr/>
        </p:nvCxnSpPr>
        <p:spPr>
          <a:xfrm>
            <a:off x="1159326" y="1642313"/>
            <a:ext cx="10101943" cy="84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159326" y="1309038"/>
            <a:ext cx="120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2014</a:t>
            </a:r>
            <a:r>
              <a:rPr lang="en-US" dirty="0" smtClean="0"/>
              <a:t> CPVA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4908409" y="4978042"/>
            <a:ext cx="558890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Php</a:t>
            </a:r>
            <a:r>
              <a:rPr lang="en-US" dirty="0" smtClean="0"/>
              <a:t> build </a:t>
            </a:r>
            <a:r>
              <a:rPr lang="en-US" dirty="0" err="1" smtClean="0"/>
              <a:t>foreg</a:t>
            </a:r>
            <a:r>
              <a:rPr lang="en-US" dirty="0" smtClean="0"/>
              <a:t> MATTTHIA(</a:t>
            </a:r>
            <a:r>
              <a:rPr lang="en-US" dirty="0" err="1" smtClean="0"/>
              <a:t>zuberg</a:t>
            </a:r>
            <a:r>
              <a:rPr lang="en-US" dirty="0" smtClean="0"/>
              <a:t>)</a:t>
            </a:r>
          </a:p>
          <a:p>
            <a:r>
              <a:rPr lang="en-US" dirty="0" smtClean="0"/>
              <a:t>Pear</a:t>
            </a:r>
          </a:p>
          <a:p>
            <a:r>
              <a:rPr lang="en-US" dirty="0" smtClean="0"/>
              <a:t>C++</a:t>
            </a:r>
          </a:p>
          <a:p>
            <a:r>
              <a:rPr lang="en-US" dirty="0" err="1" smtClean="0"/>
              <a:t>Php</a:t>
            </a:r>
            <a:r>
              <a:rPr lang="en-US" dirty="0" smtClean="0"/>
              <a:t>(</a:t>
            </a:r>
            <a:r>
              <a:rPr lang="en-US" dirty="0" err="1" smtClean="0"/>
              <a:t>c++</a:t>
            </a:r>
            <a:r>
              <a:rPr lang="en-US" dirty="0" smtClean="0"/>
              <a:t>)</a:t>
            </a:r>
            <a:r>
              <a:rPr lang="en-US" dirty="0" err="1" smtClean="0"/>
              <a:t>compler</a:t>
            </a:r>
            <a:endParaRPr lang="en-US" dirty="0" smtClean="0"/>
          </a:p>
          <a:p>
            <a:r>
              <a:rPr lang="en-US" dirty="0" smtClean="0"/>
              <a:t>ATB 9/11  MATSTHIS.ATB.(0.1 DEA(</a:t>
            </a:r>
            <a:r>
              <a:rPr lang="en-US" dirty="0" err="1" smtClean="0"/>
              <a:t>sugerhill</a:t>
            </a:r>
            <a:r>
              <a:rPr lang="en-US" dirty="0" smtClean="0"/>
              <a:t>).ZUCKERBERG</a:t>
            </a:r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>
            <a:off x="4571529" y="5177567"/>
            <a:ext cx="43083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066698" y="4004785"/>
            <a:ext cx="23179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TORT III</a:t>
            </a:r>
            <a:endParaRPr lang="en-US" sz="4400" b="1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426" y="5164142"/>
            <a:ext cx="961762" cy="1450527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1159326" y="4459121"/>
            <a:ext cx="37531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41.CPVA.MARK</a:t>
            </a:r>
            <a:endParaRPr lang="en-US" sz="4400" b="1" dirty="0"/>
          </a:p>
        </p:txBody>
      </p:sp>
      <p:cxnSp>
        <p:nvCxnSpPr>
          <p:cNvPr id="69" name="Straight Connector 68"/>
          <p:cNvCxnSpPr/>
          <p:nvPr/>
        </p:nvCxnSpPr>
        <p:spPr>
          <a:xfrm>
            <a:off x="4777674" y="5395281"/>
            <a:ext cx="43083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908409" y="5745330"/>
            <a:ext cx="43083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908409" y="5983110"/>
            <a:ext cx="43083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450" y="4667423"/>
            <a:ext cx="307048" cy="319330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5074954" y="4696469"/>
            <a:ext cx="502557" cy="2038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/>
          <p:cNvCxnSpPr/>
          <p:nvPr/>
        </p:nvCxnSpPr>
        <p:spPr>
          <a:xfrm>
            <a:off x="1416296" y="5288147"/>
            <a:ext cx="2055764" cy="9143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1645042" y="5255246"/>
            <a:ext cx="2055764" cy="9143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464942" y="5772013"/>
            <a:ext cx="2055764" cy="9143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159326" y="4634940"/>
            <a:ext cx="3618348" cy="4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797442" y="5407646"/>
            <a:ext cx="2055764" cy="9143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1144922" y="3122349"/>
            <a:ext cx="26958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POPE.LISA(</a:t>
            </a:r>
            <a:r>
              <a:rPr lang="en-US" strike="sngStrike" dirty="0" err="1" smtClean="0"/>
              <a:t>ghcoeh</a:t>
            </a:r>
            <a:r>
              <a:rPr lang="en-US" strike="sngStrike" dirty="0" smtClean="0"/>
              <a:t>(dell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MARY</a:t>
            </a:r>
            <a:r>
              <a:rPr lang="en-US" strike="sngStrike" dirty="0" smtClean="0"/>
              <a:t>.(</a:t>
            </a:r>
            <a:r>
              <a:rPr lang="en-US" strike="sngStrike" dirty="0" err="1" smtClean="0"/>
              <a:t>tomas</a:t>
            </a:r>
            <a:r>
              <a:rPr lang="en-US" strike="sngStrike" dirty="0" smtClean="0"/>
              <a:t> order flights</a:t>
            </a:r>
            <a:r>
              <a:rPr lang="en-US" dirty="0" smtClean="0"/>
              <a:t>)</a:t>
            </a:r>
          </a:p>
          <a:p>
            <a:r>
              <a:rPr lang="en-US" dirty="0" smtClean="0"/>
              <a:t>HOCE:LUX:COINTOWN</a:t>
            </a:r>
          </a:p>
          <a:p>
            <a:r>
              <a:rPr lang="en-US" b="1" dirty="0" smtClean="0"/>
              <a:t>AMERIKA</a:t>
            </a:r>
            <a:endParaRPr lang="en-US" b="1" dirty="0"/>
          </a:p>
        </p:txBody>
      </p:sp>
      <p:cxnSp>
        <p:nvCxnSpPr>
          <p:cNvPr id="84" name="Straight Connector 83"/>
          <p:cNvCxnSpPr/>
          <p:nvPr/>
        </p:nvCxnSpPr>
        <p:spPr>
          <a:xfrm flipH="1" flipV="1">
            <a:off x="8285173" y="6085114"/>
            <a:ext cx="931629" cy="529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9216802" y="5745330"/>
            <a:ext cx="808941" cy="869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 flipV="1">
            <a:off x="6008914" y="6169611"/>
            <a:ext cx="979715" cy="445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1298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1357</Words>
  <Application>Microsoft Office PowerPoint</Application>
  <PresentationFormat>Widescreen</PresentationFormat>
  <Paragraphs>483</Paragraphs>
  <Slides>33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Lato</vt:lpstr>
      <vt:lpstr>Wingdings</vt:lpstr>
      <vt:lpstr>Office Theme</vt:lpstr>
      <vt:lpstr>Packager Shell Object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26</cp:revision>
  <dcterms:created xsi:type="dcterms:W3CDTF">2023-06-08T13:27:40Z</dcterms:created>
  <dcterms:modified xsi:type="dcterms:W3CDTF">2023-06-08T16:53:47Z</dcterms:modified>
</cp:coreProperties>
</file>